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sldIdLst>
    <p:sldId id="256" r:id="rId2"/>
  </p:sldIdLst>
  <p:sldSz cx="43200638" cy="43200638"/>
  <p:notesSz cx="6858000" cy="9144000"/>
  <p:defaultTextStyle>
    <a:defPPr>
      <a:defRPr lang="en-US"/>
    </a:defPPr>
    <a:lvl1pPr marL="0" algn="l" defTabSz="4146981" rtl="0" eaLnBrk="1" latinLnBrk="0" hangingPunct="1">
      <a:defRPr sz="8163" kern="1200">
        <a:solidFill>
          <a:schemeClr val="tx1"/>
        </a:solidFill>
        <a:latin typeface="+mn-lt"/>
        <a:ea typeface="+mn-ea"/>
        <a:cs typeface="+mn-cs"/>
      </a:defRPr>
    </a:lvl1pPr>
    <a:lvl2pPr marL="2073491" algn="l" defTabSz="4146981" rtl="0" eaLnBrk="1" latinLnBrk="0" hangingPunct="1">
      <a:defRPr sz="8163" kern="1200">
        <a:solidFill>
          <a:schemeClr val="tx1"/>
        </a:solidFill>
        <a:latin typeface="+mn-lt"/>
        <a:ea typeface="+mn-ea"/>
        <a:cs typeface="+mn-cs"/>
      </a:defRPr>
    </a:lvl2pPr>
    <a:lvl3pPr marL="4146981" algn="l" defTabSz="4146981" rtl="0" eaLnBrk="1" latinLnBrk="0" hangingPunct="1">
      <a:defRPr sz="8163" kern="1200">
        <a:solidFill>
          <a:schemeClr val="tx1"/>
        </a:solidFill>
        <a:latin typeface="+mn-lt"/>
        <a:ea typeface="+mn-ea"/>
        <a:cs typeface="+mn-cs"/>
      </a:defRPr>
    </a:lvl3pPr>
    <a:lvl4pPr marL="6220472" algn="l" defTabSz="4146981" rtl="0" eaLnBrk="1" latinLnBrk="0" hangingPunct="1">
      <a:defRPr sz="8163" kern="1200">
        <a:solidFill>
          <a:schemeClr val="tx1"/>
        </a:solidFill>
        <a:latin typeface="+mn-lt"/>
        <a:ea typeface="+mn-ea"/>
        <a:cs typeface="+mn-cs"/>
      </a:defRPr>
    </a:lvl4pPr>
    <a:lvl5pPr marL="8293962" algn="l" defTabSz="4146981" rtl="0" eaLnBrk="1" latinLnBrk="0" hangingPunct="1">
      <a:defRPr sz="8163" kern="1200">
        <a:solidFill>
          <a:schemeClr val="tx1"/>
        </a:solidFill>
        <a:latin typeface="+mn-lt"/>
        <a:ea typeface="+mn-ea"/>
        <a:cs typeface="+mn-cs"/>
      </a:defRPr>
    </a:lvl5pPr>
    <a:lvl6pPr marL="10367453" algn="l" defTabSz="4146981" rtl="0" eaLnBrk="1" latinLnBrk="0" hangingPunct="1">
      <a:defRPr sz="8163" kern="1200">
        <a:solidFill>
          <a:schemeClr val="tx1"/>
        </a:solidFill>
        <a:latin typeface="+mn-lt"/>
        <a:ea typeface="+mn-ea"/>
        <a:cs typeface="+mn-cs"/>
      </a:defRPr>
    </a:lvl6pPr>
    <a:lvl7pPr marL="12440943" algn="l" defTabSz="4146981" rtl="0" eaLnBrk="1" latinLnBrk="0" hangingPunct="1">
      <a:defRPr sz="8163" kern="1200">
        <a:solidFill>
          <a:schemeClr val="tx1"/>
        </a:solidFill>
        <a:latin typeface="+mn-lt"/>
        <a:ea typeface="+mn-ea"/>
        <a:cs typeface="+mn-cs"/>
      </a:defRPr>
    </a:lvl7pPr>
    <a:lvl8pPr marL="14514433" algn="l" defTabSz="4146981" rtl="0" eaLnBrk="1" latinLnBrk="0" hangingPunct="1">
      <a:defRPr sz="8163" kern="1200">
        <a:solidFill>
          <a:schemeClr val="tx1"/>
        </a:solidFill>
        <a:latin typeface="+mn-lt"/>
        <a:ea typeface="+mn-ea"/>
        <a:cs typeface="+mn-cs"/>
      </a:defRPr>
    </a:lvl8pPr>
    <a:lvl9pPr marL="16587924" algn="l" defTabSz="4146981" rtl="0" eaLnBrk="1" latinLnBrk="0" hangingPunct="1">
      <a:defRPr sz="816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57" userDrawn="1">
          <p15:clr>
            <a:srgbClr val="A4A3A4"/>
          </p15:clr>
        </p15:guide>
        <p15:guide id="2" pos="1586" userDrawn="1">
          <p15:clr>
            <a:srgbClr val="A4A3A4"/>
          </p15:clr>
        </p15:guide>
        <p15:guide id="3" orient="horz" pos="475" userDrawn="1">
          <p15:clr>
            <a:srgbClr val="A4A3A4"/>
          </p15:clr>
        </p15:guide>
        <p15:guide id="4" pos="25627" userDrawn="1">
          <p15:clr>
            <a:srgbClr val="A4A3A4"/>
          </p15:clr>
        </p15:guide>
        <p15:guide id="5" pos="13607" userDrawn="1">
          <p15:clr>
            <a:srgbClr val="A4A3A4"/>
          </p15:clr>
        </p15:guide>
        <p15:guide id="6" pos="13040" userDrawn="1">
          <p15:clr>
            <a:srgbClr val="A4A3A4"/>
          </p15:clr>
        </p15:guide>
        <p15:guide id="7" pos="14173" userDrawn="1">
          <p15:clr>
            <a:srgbClr val="A4A3A4"/>
          </p15:clr>
        </p15:guide>
        <p15:guide id="8" orient="horz" pos="7075" userDrawn="1">
          <p15:clr>
            <a:srgbClr val="A4A3A4"/>
          </p15:clr>
        </p15:guide>
        <p15:guide id="9" pos="21000" userDrawn="1">
          <p15:clr>
            <a:srgbClr val="A4A3A4"/>
          </p15:clr>
        </p15:guide>
        <p15:guide id="10" pos="1279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145D"/>
    <a:srgbClr val="00695C"/>
    <a:srgbClr val="008A7B"/>
    <a:srgbClr val="004D40"/>
    <a:srgbClr val="009788"/>
    <a:srgbClr val="AFABAB"/>
    <a:srgbClr val="4A546E"/>
    <a:srgbClr val="00529B"/>
    <a:srgbClr val="253450"/>
    <a:srgbClr val="0016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6"/>
    <p:restoredTop sz="94666"/>
  </p:normalViewPr>
  <p:slideViewPr>
    <p:cSldViewPr snapToGrid="0" snapToObjects="1">
      <p:cViewPr>
        <p:scale>
          <a:sx n="34" d="100"/>
          <a:sy n="34" d="100"/>
        </p:scale>
        <p:origin x="-280" y="104"/>
      </p:cViewPr>
      <p:guideLst>
        <p:guide orient="horz" pos="6757"/>
        <p:guide pos="1586"/>
        <p:guide orient="horz" pos="475"/>
        <p:guide pos="25627"/>
        <p:guide pos="13607"/>
        <p:guide pos="13040"/>
        <p:guide pos="14173"/>
        <p:guide orient="horz" pos="7075"/>
        <p:guide pos="21000"/>
        <p:guide pos="1279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2186DC-C7A5-194D-ADF4-5864E93A6E39}" type="doc">
      <dgm:prSet loTypeId="urn:microsoft.com/office/officeart/2005/8/layout/process3" loCatId="" qsTypeId="urn:microsoft.com/office/officeart/2005/8/quickstyle/simple4" qsCatId="simple" csTypeId="urn:microsoft.com/office/officeart/2005/8/colors/accent1_2" csCatId="accent1" phldr="1"/>
      <dgm:spPr/>
      <dgm:t>
        <a:bodyPr/>
        <a:lstStyle/>
        <a:p>
          <a:endParaRPr lang="en-US"/>
        </a:p>
      </dgm:t>
    </dgm:pt>
    <dgm:pt modelId="{E2ECCF39-E8CA-3348-9E3F-4F16736AA66C}">
      <dgm:prSet phldrT="[Text]"/>
      <dgm:spPr/>
      <dgm:t>
        <a:bodyPr/>
        <a:lstStyle/>
        <a:p>
          <a:r>
            <a:rPr lang="en-US"/>
            <a:t>Preprocess</a:t>
          </a:r>
        </a:p>
      </dgm:t>
    </dgm:pt>
    <dgm:pt modelId="{A8802A77-45D0-804C-8A32-2C7BB5F02654}" type="parTrans" cxnId="{7D4C5E09-D575-4E4F-8837-E9CEB959C9C3}">
      <dgm:prSet/>
      <dgm:spPr/>
      <dgm:t>
        <a:bodyPr/>
        <a:lstStyle/>
        <a:p>
          <a:endParaRPr lang="en-US"/>
        </a:p>
      </dgm:t>
    </dgm:pt>
    <dgm:pt modelId="{00759FB7-4773-A942-99F9-885408CCB4D8}" type="sibTrans" cxnId="{7D4C5E09-D575-4E4F-8837-E9CEB959C9C3}">
      <dgm:prSet/>
      <dgm:spPr/>
      <dgm:t>
        <a:bodyPr/>
        <a:lstStyle/>
        <a:p>
          <a:endParaRPr lang="en-US"/>
        </a:p>
      </dgm:t>
    </dgm:pt>
    <dgm:pt modelId="{3FB87246-6D00-AD45-926C-B16C215160A6}">
      <dgm:prSet phldrT="[Text]"/>
      <dgm:spPr/>
      <dgm:t>
        <a:bodyPr/>
        <a:lstStyle/>
        <a:p>
          <a:r>
            <a:rPr lang="en-US"/>
            <a:t>Extract gene IDs from the input FASTA</a:t>
          </a:r>
        </a:p>
      </dgm:t>
    </dgm:pt>
    <dgm:pt modelId="{43E55A6D-22AF-8F4A-BDF4-C559B9EFE883}" type="parTrans" cxnId="{CD906AB9-1300-F442-BC8E-7896742ABB7A}">
      <dgm:prSet/>
      <dgm:spPr/>
      <dgm:t>
        <a:bodyPr/>
        <a:lstStyle/>
        <a:p>
          <a:endParaRPr lang="en-US"/>
        </a:p>
      </dgm:t>
    </dgm:pt>
    <dgm:pt modelId="{2A17106C-3305-284B-8877-FFC1B05519CE}" type="sibTrans" cxnId="{CD906AB9-1300-F442-BC8E-7896742ABB7A}">
      <dgm:prSet/>
      <dgm:spPr/>
      <dgm:t>
        <a:bodyPr/>
        <a:lstStyle/>
        <a:p>
          <a:endParaRPr lang="en-US"/>
        </a:p>
      </dgm:t>
    </dgm:pt>
    <dgm:pt modelId="{B12FAE03-544F-0B49-B453-82DE4364465E}">
      <dgm:prSet phldrT="[Text]"/>
      <dgm:spPr/>
      <dgm:t>
        <a:bodyPr/>
        <a:lstStyle/>
        <a:p>
          <a:r>
            <a:rPr lang="en-US"/>
            <a:t>BLAST</a:t>
          </a:r>
        </a:p>
      </dgm:t>
    </dgm:pt>
    <dgm:pt modelId="{EE83D071-1C27-D94B-97F7-885DEACC88D3}" type="parTrans" cxnId="{95F31434-2E12-924C-A0B7-DEA1D217579B}">
      <dgm:prSet/>
      <dgm:spPr/>
      <dgm:t>
        <a:bodyPr/>
        <a:lstStyle/>
        <a:p>
          <a:endParaRPr lang="en-US"/>
        </a:p>
      </dgm:t>
    </dgm:pt>
    <dgm:pt modelId="{EFF9738B-71B2-5C4B-945A-45D18E6DF596}" type="sibTrans" cxnId="{95F31434-2E12-924C-A0B7-DEA1D217579B}">
      <dgm:prSet/>
      <dgm:spPr/>
      <dgm:t>
        <a:bodyPr/>
        <a:lstStyle/>
        <a:p>
          <a:endParaRPr lang="en-US"/>
        </a:p>
      </dgm:t>
    </dgm:pt>
    <dgm:pt modelId="{EFFA4426-7988-5241-B08F-2A05E41E038D}">
      <dgm:prSet phldrT="[Text]"/>
      <dgm:spPr/>
      <dgm:t>
        <a:bodyPr/>
        <a:lstStyle/>
        <a:p>
          <a:r>
            <a:rPr lang="en-US" dirty="0" err="1"/>
            <a:t>Silimarity</a:t>
          </a:r>
          <a:r>
            <a:rPr lang="en-US" dirty="0"/>
            <a:t> search using BLASTP+ </a:t>
          </a:r>
          <a:r>
            <a:rPr lang="en-US" dirty="0" err="1"/>
            <a:t>programme</a:t>
          </a:r>
          <a:endParaRPr lang="en-US" dirty="0"/>
        </a:p>
      </dgm:t>
    </dgm:pt>
    <dgm:pt modelId="{7616E864-22AF-A74E-860F-B1B311A76DF5}" type="parTrans" cxnId="{0DC4E594-4D8A-1048-972F-E085C8E9C76B}">
      <dgm:prSet/>
      <dgm:spPr/>
      <dgm:t>
        <a:bodyPr/>
        <a:lstStyle/>
        <a:p>
          <a:endParaRPr lang="en-US"/>
        </a:p>
      </dgm:t>
    </dgm:pt>
    <dgm:pt modelId="{E94AAB58-C6D2-5542-8627-A953032A1184}" type="sibTrans" cxnId="{0DC4E594-4D8A-1048-972F-E085C8E9C76B}">
      <dgm:prSet/>
      <dgm:spPr/>
      <dgm:t>
        <a:bodyPr/>
        <a:lstStyle/>
        <a:p>
          <a:endParaRPr lang="en-US"/>
        </a:p>
      </dgm:t>
    </dgm:pt>
    <dgm:pt modelId="{B5D31581-E7C9-7745-9E24-0F7E142472BA}">
      <dgm:prSet phldrT="[Text]"/>
      <dgm:spPr/>
      <dgm:t>
        <a:bodyPr/>
        <a:lstStyle/>
        <a:p>
          <a:r>
            <a:rPr lang="en-US"/>
            <a:t>ORFanFinder</a:t>
          </a:r>
        </a:p>
      </dgm:t>
    </dgm:pt>
    <dgm:pt modelId="{19FCA710-9329-C342-BCC0-857811C4F4F8}" type="parTrans" cxnId="{A98E01CF-4531-DE4D-A70A-29D62B08DEFC}">
      <dgm:prSet/>
      <dgm:spPr/>
      <dgm:t>
        <a:bodyPr/>
        <a:lstStyle/>
        <a:p>
          <a:endParaRPr lang="en-US"/>
        </a:p>
      </dgm:t>
    </dgm:pt>
    <dgm:pt modelId="{663EC9D8-63A9-E643-AF2F-19E0A823D940}" type="sibTrans" cxnId="{A98E01CF-4531-DE4D-A70A-29D62B08DEFC}">
      <dgm:prSet/>
      <dgm:spPr/>
      <dgm:t>
        <a:bodyPr/>
        <a:lstStyle/>
        <a:p>
          <a:endParaRPr lang="en-US"/>
        </a:p>
      </dgm:t>
    </dgm:pt>
    <dgm:pt modelId="{07C4583D-BBF4-0B4D-8F0F-F49BE89F74FA}">
      <dgm:prSet phldrT="[Text]"/>
      <dgm:spPr/>
      <dgm:t>
        <a:bodyPr/>
        <a:lstStyle/>
        <a:p>
          <a:r>
            <a:rPr lang="en-US"/>
            <a:t>Categorise Orphan genes based on BLAST results</a:t>
          </a:r>
        </a:p>
      </dgm:t>
    </dgm:pt>
    <dgm:pt modelId="{1F6E7917-53C7-DD4B-B988-138F3E8B3588}" type="parTrans" cxnId="{E66A7AC3-687B-DA40-ADA7-6AF26CC2E27C}">
      <dgm:prSet/>
      <dgm:spPr/>
      <dgm:t>
        <a:bodyPr/>
        <a:lstStyle/>
        <a:p>
          <a:endParaRPr lang="en-US"/>
        </a:p>
      </dgm:t>
    </dgm:pt>
    <dgm:pt modelId="{534CE487-900E-BF40-9FA8-1AF99B0B89E0}" type="sibTrans" cxnId="{E66A7AC3-687B-DA40-ADA7-6AF26CC2E27C}">
      <dgm:prSet/>
      <dgm:spPr/>
      <dgm:t>
        <a:bodyPr/>
        <a:lstStyle/>
        <a:p>
          <a:endParaRPr lang="en-US"/>
        </a:p>
      </dgm:t>
    </dgm:pt>
    <dgm:pt modelId="{7A9F2DBD-BD7D-F74F-8D66-3C8CBD3B09A4}">
      <dgm:prSet/>
      <dgm:spPr/>
      <dgm:t>
        <a:bodyPr/>
        <a:lstStyle/>
        <a:p>
          <a:r>
            <a:rPr lang="en-US" dirty="0" smtClean="0"/>
            <a:t>Visualization</a:t>
          </a:r>
          <a:endParaRPr lang="en-US" dirty="0"/>
        </a:p>
      </dgm:t>
    </dgm:pt>
    <dgm:pt modelId="{A55526F7-556F-B14F-BD30-4E4C49A7A95A}" type="parTrans" cxnId="{29CF124B-0E55-E24D-A3F8-ED84B4F8EE89}">
      <dgm:prSet/>
      <dgm:spPr/>
      <dgm:t>
        <a:bodyPr/>
        <a:lstStyle/>
        <a:p>
          <a:endParaRPr lang="en-US"/>
        </a:p>
      </dgm:t>
    </dgm:pt>
    <dgm:pt modelId="{C7E0A123-B02D-7A41-9AEA-E48C3F1622D8}" type="sibTrans" cxnId="{29CF124B-0E55-E24D-A3F8-ED84B4F8EE89}">
      <dgm:prSet/>
      <dgm:spPr/>
      <dgm:t>
        <a:bodyPr/>
        <a:lstStyle/>
        <a:p>
          <a:endParaRPr lang="en-US"/>
        </a:p>
      </dgm:t>
    </dgm:pt>
    <dgm:pt modelId="{46F75E72-EE5F-7349-BF88-3A1019329FFB}">
      <dgm:prSet/>
      <dgm:spPr/>
      <dgm:t>
        <a:bodyPr/>
        <a:lstStyle/>
        <a:p>
          <a:r>
            <a:rPr lang="en-US" dirty="0"/>
            <a:t>Format </a:t>
          </a:r>
          <a:r>
            <a:rPr lang="en-US" dirty="0" err="1"/>
            <a:t>ORFanFinder</a:t>
          </a:r>
          <a:r>
            <a:rPr lang="en-US" dirty="0"/>
            <a:t>  output for </a:t>
          </a:r>
          <a:r>
            <a:rPr lang="en-US" dirty="0" smtClean="0"/>
            <a:t>visualization</a:t>
          </a:r>
          <a:endParaRPr lang="en-US" dirty="0"/>
        </a:p>
      </dgm:t>
    </dgm:pt>
    <dgm:pt modelId="{90FA9E6A-DF2B-9A48-B6A7-3E3ED855F149}" type="parTrans" cxnId="{F1558316-797C-D74A-A6EB-057D3D38B687}">
      <dgm:prSet/>
      <dgm:spPr/>
      <dgm:t>
        <a:bodyPr/>
        <a:lstStyle/>
        <a:p>
          <a:endParaRPr lang="en-US"/>
        </a:p>
      </dgm:t>
    </dgm:pt>
    <dgm:pt modelId="{43F89AA7-5DEB-4246-8148-63E037431588}" type="sibTrans" cxnId="{F1558316-797C-D74A-A6EB-057D3D38B687}">
      <dgm:prSet/>
      <dgm:spPr/>
      <dgm:t>
        <a:bodyPr/>
        <a:lstStyle/>
        <a:p>
          <a:endParaRPr lang="en-US"/>
        </a:p>
      </dgm:t>
    </dgm:pt>
    <dgm:pt modelId="{838790D1-E27D-C541-A1A5-C0104C5A569C}" type="pres">
      <dgm:prSet presAssocID="{9B2186DC-C7A5-194D-ADF4-5864E93A6E39}" presName="linearFlow" presStyleCnt="0">
        <dgm:presLayoutVars>
          <dgm:dir/>
          <dgm:animLvl val="lvl"/>
          <dgm:resizeHandles val="exact"/>
        </dgm:presLayoutVars>
      </dgm:prSet>
      <dgm:spPr/>
      <dgm:t>
        <a:bodyPr/>
        <a:lstStyle/>
        <a:p>
          <a:endParaRPr lang="en-US"/>
        </a:p>
      </dgm:t>
    </dgm:pt>
    <dgm:pt modelId="{703C4E85-09E4-7341-8013-0625DCE33656}" type="pres">
      <dgm:prSet presAssocID="{E2ECCF39-E8CA-3348-9E3F-4F16736AA66C}" presName="composite" presStyleCnt="0"/>
      <dgm:spPr/>
    </dgm:pt>
    <dgm:pt modelId="{AD3D56AF-0453-3348-8D03-0844E24C1715}" type="pres">
      <dgm:prSet presAssocID="{E2ECCF39-E8CA-3348-9E3F-4F16736AA66C}" presName="parTx" presStyleLbl="node1" presStyleIdx="0" presStyleCnt="4">
        <dgm:presLayoutVars>
          <dgm:chMax val="0"/>
          <dgm:chPref val="0"/>
          <dgm:bulletEnabled val="1"/>
        </dgm:presLayoutVars>
      </dgm:prSet>
      <dgm:spPr/>
      <dgm:t>
        <a:bodyPr/>
        <a:lstStyle/>
        <a:p>
          <a:endParaRPr lang="en-US"/>
        </a:p>
      </dgm:t>
    </dgm:pt>
    <dgm:pt modelId="{E6100747-D3CB-BB47-A0DF-7121B8951026}" type="pres">
      <dgm:prSet presAssocID="{E2ECCF39-E8CA-3348-9E3F-4F16736AA66C}" presName="parSh" presStyleLbl="node1" presStyleIdx="0" presStyleCnt="4"/>
      <dgm:spPr/>
      <dgm:t>
        <a:bodyPr/>
        <a:lstStyle/>
        <a:p>
          <a:endParaRPr lang="en-US"/>
        </a:p>
      </dgm:t>
    </dgm:pt>
    <dgm:pt modelId="{90CFD5DB-3A40-9B49-ABF4-8115048CEEF6}" type="pres">
      <dgm:prSet presAssocID="{E2ECCF39-E8CA-3348-9E3F-4F16736AA66C}" presName="desTx" presStyleLbl="fgAcc1" presStyleIdx="0" presStyleCnt="4">
        <dgm:presLayoutVars>
          <dgm:bulletEnabled val="1"/>
        </dgm:presLayoutVars>
      </dgm:prSet>
      <dgm:spPr/>
      <dgm:t>
        <a:bodyPr/>
        <a:lstStyle/>
        <a:p>
          <a:endParaRPr lang="en-US"/>
        </a:p>
      </dgm:t>
    </dgm:pt>
    <dgm:pt modelId="{6778C80B-53B6-904A-90DF-3E651222A0A8}" type="pres">
      <dgm:prSet presAssocID="{00759FB7-4773-A942-99F9-885408CCB4D8}" presName="sibTrans" presStyleLbl="sibTrans2D1" presStyleIdx="0" presStyleCnt="3"/>
      <dgm:spPr/>
      <dgm:t>
        <a:bodyPr/>
        <a:lstStyle/>
        <a:p>
          <a:endParaRPr lang="en-US"/>
        </a:p>
      </dgm:t>
    </dgm:pt>
    <dgm:pt modelId="{1C5B8FE7-740A-C14F-8104-B2E68505B80C}" type="pres">
      <dgm:prSet presAssocID="{00759FB7-4773-A942-99F9-885408CCB4D8}" presName="connTx" presStyleLbl="sibTrans2D1" presStyleIdx="0" presStyleCnt="3"/>
      <dgm:spPr/>
      <dgm:t>
        <a:bodyPr/>
        <a:lstStyle/>
        <a:p>
          <a:endParaRPr lang="en-US"/>
        </a:p>
      </dgm:t>
    </dgm:pt>
    <dgm:pt modelId="{9BCA666C-FED2-F44F-B80C-6D2521E05E55}" type="pres">
      <dgm:prSet presAssocID="{B12FAE03-544F-0B49-B453-82DE4364465E}" presName="composite" presStyleCnt="0"/>
      <dgm:spPr/>
    </dgm:pt>
    <dgm:pt modelId="{1CDBE3FD-AF78-1549-BD16-402A09E96595}" type="pres">
      <dgm:prSet presAssocID="{B12FAE03-544F-0B49-B453-82DE4364465E}" presName="parTx" presStyleLbl="node1" presStyleIdx="0" presStyleCnt="4">
        <dgm:presLayoutVars>
          <dgm:chMax val="0"/>
          <dgm:chPref val="0"/>
          <dgm:bulletEnabled val="1"/>
        </dgm:presLayoutVars>
      </dgm:prSet>
      <dgm:spPr/>
      <dgm:t>
        <a:bodyPr/>
        <a:lstStyle/>
        <a:p>
          <a:endParaRPr lang="en-US"/>
        </a:p>
      </dgm:t>
    </dgm:pt>
    <dgm:pt modelId="{A2058267-FE66-1C40-9DED-65AA74EFA743}" type="pres">
      <dgm:prSet presAssocID="{B12FAE03-544F-0B49-B453-82DE4364465E}" presName="parSh" presStyleLbl="node1" presStyleIdx="1" presStyleCnt="4"/>
      <dgm:spPr/>
      <dgm:t>
        <a:bodyPr/>
        <a:lstStyle/>
        <a:p>
          <a:endParaRPr lang="en-US"/>
        </a:p>
      </dgm:t>
    </dgm:pt>
    <dgm:pt modelId="{91CA155C-F2A3-0245-A6FD-B7F0F7CFB330}" type="pres">
      <dgm:prSet presAssocID="{B12FAE03-544F-0B49-B453-82DE4364465E}" presName="desTx" presStyleLbl="fgAcc1" presStyleIdx="1" presStyleCnt="4">
        <dgm:presLayoutVars>
          <dgm:bulletEnabled val="1"/>
        </dgm:presLayoutVars>
      </dgm:prSet>
      <dgm:spPr/>
      <dgm:t>
        <a:bodyPr/>
        <a:lstStyle/>
        <a:p>
          <a:endParaRPr lang="en-US"/>
        </a:p>
      </dgm:t>
    </dgm:pt>
    <dgm:pt modelId="{E30E2A54-C261-9A48-8B9F-231FE05F1B9E}" type="pres">
      <dgm:prSet presAssocID="{EFF9738B-71B2-5C4B-945A-45D18E6DF596}" presName="sibTrans" presStyleLbl="sibTrans2D1" presStyleIdx="1" presStyleCnt="3"/>
      <dgm:spPr/>
      <dgm:t>
        <a:bodyPr/>
        <a:lstStyle/>
        <a:p>
          <a:endParaRPr lang="en-US"/>
        </a:p>
      </dgm:t>
    </dgm:pt>
    <dgm:pt modelId="{F2403D2D-5AF0-8245-A7DC-B9BEA47E371B}" type="pres">
      <dgm:prSet presAssocID="{EFF9738B-71B2-5C4B-945A-45D18E6DF596}" presName="connTx" presStyleLbl="sibTrans2D1" presStyleIdx="1" presStyleCnt="3"/>
      <dgm:spPr/>
      <dgm:t>
        <a:bodyPr/>
        <a:lstStyle/>
        <a:p>
          <a:endParaRPr lang="en-US"/>
        </a:p>
      </dgm:t>
    </dgm:pt>
    <dgm:pt modelId="{6309A2D7-13C1-D141-BAC1-FA2C3AB54A11}" type="pres">
      <dgm:prSet presAssocID="{B5D31581-E7C9-7745-9E24-0F7E142472BA}" presName="composite" presStyleCnt="0"/>
      <dgm:spPr/>
    </dgm:pt>
    <dgm:pt modelId="{E4453457-6991-794C-BAE2-5B1D65D16C44}" type="pres">
      <dgm:prSet presAssocID="{B5D31581-E7C9-7745-9E24-0F7E142472BA}" presName="parTx" presStyleLbl="node1" presStyleIdx="1" presStyleCnt="4">
        <dgm:presLayoutVars>
          <dgm:chMax val="0"/>
          <dgm:chPref val="0"/>
          <dgm:bulletEnabled val="1"/>
        </dgm:presLayoutVars>
      </dgm:prSet>
      <dgm:spPr/>
      <dgm:t>
        <a:bodyPr/>
        <a:lstStyle/>
        <a:p>
          <a:endParaRPr lang="en-US"/>
        </a:p>
      </dgm:t>
    </dgm:pt>
    <dgm:pt modelId="{A6D54B85-5975-3C47-9B08-A0B7421B24A8}" type="pres">
      <dgm:prSet presAssocID="{B5D31581-E7C9-7745-9E24-0F7E142472BA}" presName="parSh" presStyleLbl="node1" presStyleIdx="2" presStyleCnt="4"/>
      <dgm:spPr/>
      <dgm:t>
        <a:bodyPr/>
        <a:lstStyle/>
        <a:p>
          <a:endParaRPr lang="en-US"/>
        </a:p>
      </dgm:t>
    </dgm:pt>
    <dgm:pt modelId="{21253144-75DC-6840-92F8-B945C6D3D3E1}" type="pres">
      <dgm:prSet presAssocID="{B5D31581-E7C9-7745-9E24-0F7E142472BA}" presName="desTx" presStyleLbl="fgAcc1" presStyleIdx="2" presStyleCnt="4">
        <dgm:presLayoutVars>
          <dgm:bulletEnabled val="1"/>
        </dgm:presLayoutVars>
      </dgm:prSet>
      <dgm:spPr/>
      <dgm:t>
        <a:bodyPr/>
        <a:lstStyle/>
        <a:p>
          <a:endParaRPr lang="en-US"/>
        </a:p>
      </dgm:t>
    </dgm:pt>
    <dgm:pt modelId="{368D0A07-77B6-8148-BB51-E77F35D86A10}" type="pres">
      <dgm:prSet presAssocID="{663EC9D8-63A9-E643-AF2F-19E0A823D940}" presName="sibTrans" presStyleLbl="sibTrans2D1" presStyleIdx="2" presStyleCnt="3"/>
      <dgm:spPr/>
      <dgm:t>
        <a:bodyPr/>
        <a:lstStyle/>
        <a:p>
          <a:endParaRPr lang="en-US"/>
        </a:p>
      </dgm:t>
    </dgm:pt>
    <dgm:pt modelId="{3398FC5F-108C-D944-930C-7A4F17CD6DBE}" type="pres">
      <dgm:prSet presAssocID="{663EC9D8-63A9-E643-AF2F-19E0A823D940}" presName="connTx" presStyleLbl="sibTrans2D1" presStyleIdx="2" presStyleCnt="3"/>
      <dgm:spPr/>
      <dgm:t>
        <a:bodyPr/>
        <a:lstStyle/>
        <a:p>
          <a:endParaRPr lang="en-US"/>
        </a:p>
      </dgm:t>
    </dgm:pt>
    <dgm:pt modelId="{197EF713-51B9-FE45-AE91-4D4E885E770D}" type="pres">
      <dgm:prSet presAssocID="{7A9F2DBD-BD7D-F74F-8D66-3C8CBD3B09A4}" presName="composite" presStyleCnt="0"/>
      <dgm:spPr/>
    </dgm:pt>
    <dgm:pt modelId="{DC257B64-617D-FF44-84C9-091384C7C676}" type="pres">
      <dgm:prSet presAssocID="{7A9F2DBD-BD7D-F74F-8D66-3C8CBD3B09A4}" presName="parTx" presStyleLbl="node1" presStyleIdx="2" presStyleCnt="4">
        <dgm:presLayoutVars>
          <dgm:chMax val="0"/>
          <dgm:chPref val="0"/>
          <dgm:bulletEnabled val="1"/>
        </dgm:presLayoutVars>
      </dgm:prSet>
      <dgm:spPr/>
      <dgm:t>
        <a:bodyPr/>
        <a:lstStyle/>
        <a:p>
          <a:endParaRPr lang="en-US"/>
        </a:p>
      </dgm:t>
    </dgm:pt>
    <dgm:pt modelId="{8D7D8BFD-DF99-E947-9FBA-724F9F043664}" type="pres">
      <dgm:prSet presAssocID="{7A9F2DBD-BD7D-F74F-8D66-3C8CBD3B09A4}" presName="parSh" presStyleLbl="node1" presStyleIdx="3" presStyleCnt="4"/>
      <dgm:spPr/>
      <dgm:t>
        <a:bodyPr/>
        <a:lstStyle/>
        <a:p>
          <a:endParaRPr lang="en-US"/>
        </a:p>
      </dgm:t>
    </dgm:pt>
    <dgm:pt modelId="{27E59FBA-03BC-1D41-BBF8-5CF48EEDCE92}" type="pres">
      <dgm:prSet presAssocID="{7A9F2DBD-BD7D-F74F-8D66-3C8CBD3B09A4}" presName="desTx" presStyleLbl="fgAcc1" presStyleIdx="3" presStyleCnt="4">
        <dgm:presLayoutVars>
          <dgm:bulletEnabled val="1"/>
        </dgm:presLayoutVars>
      </dgm:prSet>
      <dgm:spPr/>
      <dgm:t>
        <a:bodyPr/>
        <a:lstStyle/>
        <a:p>
          <a:endParaRPr lang="en-US"/>
        </a:p>
      </dgm:t>
    </dgm:pt>
  </dgm:ptLst>
  <dgm:cxnLst>
    <dgm:cxn modelId="{E66A7AC3-687B-DA40-ADA7-6AF26CC2E27C}" srcId="{B5D31581-E7C9-7745-9E24-0F7E142472BA}" destId="{07C4583D-BBF4-0B4D-8F0F-F49BE89F74FA}" srcOrd="0" destOrd="0" parTransId="{1F6E7917-53C7-DD4B-B988-138F3E8B3588}" sibTransId="{534CE487-900E-BF40-9FA8-1AF99B0B89E0}"/>
    <dgm:cxn modelId="{1C77F651-BD04-4C4F-86B9-98226E03975F}" type="presOf" srcId="{00759FB7-4773-A942-99F9-885408CCB4D8}" destId="{6778C80B-53B6-904A-90DF-3E651222A0A8}" srcOrd="0" destOrd="0" presId="urn:microsoft.com/office/officeart/2005/8/layout/process3"/>
    <dgm:cxn modelId="{9DA9A6DE-C707-444C-8D01-9A5F34D012A4}" type="presOf" srcId="{E2ECCF39-E8CA-3348-9E3F-4F16736AA66C}" destId="{AD3D56AF-0453-3348-8D03-0844E24C1715}" srcOrd="0" destOrd="0" presId="urn:microsoft.com/office/officeart/2005/8/layout/process3"/>
    <dgm:cxn modelId="{27395BBF-CDB0-5548-9899-79A71F071416}" type="presOf" srcId="{7A9F2DBD-BD7D-F74F-8D66-3C8CBD3B09A4}" destId="{8D7D8BFD-DF99-E947-9FBA-724F9F043664}" srcOrd="1" destOrd="0" presId="urn:microsoft.com/office/officeart/2005/8/layout/process3"/>
    <dgm:cxn modelId="{F1558316-797C-D74A-A6EB-057D3D38B687}" srcId="{7A9F2DBD-BD7D-F74F-8D66-3C8CBD3B09A4}" destId="{46F75E72-EE5F-7349-BF88-3A1019329FFB}" srcOrd="0" destOrd="0" parTransId="{90FA9E6A-DF2B-9A48-B6A7-3E3ED855F149}" sibTransId="{43F89AA7-5DEB-4246-8148-63E037431588}"/>
    <dgm:cxn modelId="{E1B1CA6E-5709-5A4B-913D-918B20334228}" type="presOf" srcId="{E2ECCF39-E8CA-3348-9E3F-4F16736AA66C}" destId="{E6100747-D3CB-BB47-A0DF-7121B8951026}" srcOrd="1" destOrd="0" presId="urn:microsoft.com/office/officeart/2005/8/layout/process3"/>
    <dgm:cxn modelId="{29CF124B-0E55-E24D-A3F8-ED84B4F8EE89}" srcId="{9B2186DC-C7A5-194D-ADF4-5864E93A6E39}" destId="{7A9F2DBD-BD7D-F74F-8D66-3C8CBD3B09A4}" srcOrd="3" destOrd="0" parTransId="{A55526F7-556F-B14F-BD30-4E4C49A7A95A}" sibTransId="{C7E0A123-B02D-7A41-9AEA-E48C3F1622D8}"/>
    <dgm:cxn modelId="{3CAD71AD-D312-7C4E-9269-30E0D48CFDCE}" type="presOf" srcId="{7A9F2DBD-BD7D-F74F-8D66-3C8CBD3B09A4}" destId="{DC257B64-617D-FF44-84C9-091384C7C676}" srcOrd="0" destOrd="0" presId="urn:microsoft.com/office/officeart/2005/8/layout/process3"/>
    <dgm:cxn modelId="{8BC67714-504E-764E-B2FF-2EB582155C00}" type="presOf" srcId="{3FB87246-6D00-AD45-926C-B16C215160A6}" destId="{90CFD5DB-3A40-9B49-ABF4-8115048CEEF6}" srcOrd="0" destOrd="0" presId="urn:microsoft.com/office/officeart/2005/8/layout/process3"/>
    <dgm:cxn modelId="{62BF00DF-5091-1B40-9A56-1FB683F5535D}" type="presOf" srcId="{00759FB7-4773-A942-99F9-885408CCB4D8}" destId="{1C5B8FE7-740A-C14F-8104-B2E68505B80C}" srcOrd="1" destOrd="0" presId="urn:microsoft.com/office/officeart/2005/8/layout/process3"/>
    <dgm:cxn modelId="{397EA330-0A84-F946-8868-77FFE5527407}" type="presOf" srcId="{EFF9738B-71B2-5C4B-945A-45D18E6DF596}" destId="{F2403D2D-5AF0-8245-A7DC-B9BEA47E371B}" srcOrd="1" destOrd="0" presId="urn:microsoft.com/office/officeart/2005/8/layout/process3"/>
    <dgm:cxn modelId="{20EF73AE-B305-BC41-BCB8-88B367BEA126}" type="presOf" srcId="{EFFA4426-7988-5241-B08F-2A05E41E038D}" destId="{91CA155C-F2A3-0245-A6FD-B7F0F7CFB330}" srcOrd="0" destOrd="0" presId="urn:microsoft.com/office/officeart/2005/8/layout/process3"/>
    <dgm:cxn modelId="{CD906AB9-1300-F442-BC8E-7896742ABB7A}" srcId="{E2ECCF39-E8CA-3348-9E3F-4F16736AA66C}" destId="{3FB87246-6D00-AD45-926C-B16C215160A6}" srcOrd="0" destOrd="0" parTransId="{43E55A6D-22AF-8F4A-BDF4-C559B9EFE883}" sibTransId="{2A17106C-3305-284B-8877-FFC1B05519CE}"/>
    <dgm:cxn modelId="{7D4C5E09-D575-4E4F-8837-E9CEB959C9C3}" srcId="{9B2186DC-C7A5-194D-ADF4-5864E93A6E39}" destId="{E2ECCF39-E8CA-3348-9E3F-4F16736AA66C}" srcOrd="0" destOrd="0" parTransId="{A8802A77-45D0-804C-8A32-2C7BB5F02654}" sibTransId="{00759FB7-4773-A942-99F9-885408CCB4D8}"/>
    <dgm:cxn modelId="{44A68706-D563-D145-9BB8-BF4814B85991}" type="presOf" srcId="{B5D31581-E7C9-7745-9E24-0F7E142472BA}" destId="{E4453457-6991-794C-BAE2-5B1D65D16C44}" srcOrd="0" destOrd="0" presId="urn:microsoft.com/office/officeart/2005/8/layout/process3"/>
    <dgm:cxn modelId="{ED2BF388-9C8D-C842-86D5-628BDBA4BED9}" type="presOf" srcId="{663EC9D8-63A9-E643-AF2F-19E0A823D940}" destId="{3398FC5F-108C-D944-930C-7A4F17CD6DBE}" srcOrd="1" destOrd="0" presId="urn:microsoft.com/office/officeart/2005/8/layout/process3"/>
    <dgm:cxn modelId="{3B949DD4-474E-7842-932D-2C78AB1D0227}" type="presOf" srcId="{9B2186DC-C7A5-194D-ADF4-5864E93A6E39}" destId="{838790D1-E27D-C541-A1A5-C0104C5A569C}" srcOrd="0" destOrd="0" presId="urn:microsoft.com/office/officeart/2005/8/layout/process3"/>
    <dgm:cxn modelId="{A98E01CF-4531-DE4D-A70A-29D62B08DEFC}" srcId="{9B2186DC-C7A5-194D-ADF4-5864E93A6E39}" destId="{B5D31581-E7C9-7745-9E24-0F7E142472BA}" srcOrd="2" destOrd="0" parTransId="{19FCA710-9329-C342-BCC0-857811C4F4F8}" sibTransId="{663EC9D8-63A9-E643-AF2F-19E0A823D940}"/>
    <dgm:cxn modelId="{519B8AEA-2F8B-5C4C-8635-D43DD98988B1}" type="presOf" srcId="{663EC9D8-63A9-E643-AF2F-19E0A823D940}" destId="{368D0A07-77B6-8148-BB51-E77F35D86A10}" srcOrd="0" destOrd="0" presId="urn:microsoft.com/office/officeart/2005/8/layout/process3"/>
    <dgm:cxn modelId="{1624DD5B-CA26-0B4E-8197-99DAF15B8DA6}" type="presOf" srcId="{46F75E72-EE5F-7349-BF88-3A1019329FFB}" destId="{27E59FBA-03BC-1D41-BBF8-5CF48EEDCE92}" srcOrd="0" destOrd="0" presId="urn:microsoft.com/office/officeart/2005/8/layout/process3"/>
    <dgm:cxn modelId="{F5534DAA-E637-8B43-B78D-51C74278D43D}" type="presOf" srcId="{B5D31581-E7C9-7745-9E24-0F7E142472BA}" destId="{A6D54B85-5975-3C47-9B08-A0B7421B24A8}" srcOrd="1" destOrd="0" presId="urn:microsoft.com/office/officeart/2005/8/layout/process3"/>
    <dgm:cxn modelId="{0DC4E594-4D8A-1048-972F-E085C8E9C76B}" srcId="{B12FAE03-544F-0B49-B453-82DE4364465E}" destId="{EFFA4426-7988-5241-B08F-2A05E41E038D}" srcOrd="0" destOrd="0" parTransId="{7616E864-22AF-A74E-860F-B1B311A76DF5}" sibTransId="{E94AAB58-C6D2-5542-8627-A953032A1184}"/>
    <dgm:cxn modelId="{D6EC39AA-ADF5-BA43-B127-D5510C4739BD}" type="presOf" srcId="{EFF9738B-71B2-5C4B-945A-45D18E6DF596}" destId="{E30E2A54-C261-9A48-8B9F-231FE05F1B9E}" srcOrd="0" destOrd="0" presId="urn:microsoft.com/office/officeart/2005/8/layout/process3"/>
    <dgm:cxn modelId="{95F31434-2E12-924C-A0B7-DEA1D217579B}" srcId="{9B2186DC-C7A5-194D-ADF4-5864E93A6E39}" destId="{B12FAE03-544F-0B49-B453-82DE4364465E}" srcOrd="1" destOrd="0" parTransId="{EE83D071-1C27-D94B-97F7-885DEACC88D3}" sibTransId="{EFF9738B-71B2-5C4B-945A-45D18E6DF596}"/>
    <dgm:cxn modelId="{FB55E7EC-3767-7E4D-8291-635DD1D925E7}" type="presOf" srcId="{B12FAE03-544F-0B49-B453-82DE4364465E}" destId="{A2058267-FE66-1C40-9DED-65AA74EFA743}" srcOrd="1" destOrd="0" presId="urn:microsoft.com/office/officeart/2005/8/layout/process3"/>
    <dgm:cxn modelId="{0BB7CBE7-1694-4947-AAE9-96C7E74C2864}" type="presOf" srcId="{B12FAE03-544F-0B49-B453-82DE4364465E}" destId="{1CDBE3FD-AF78-1549-BD16-402A09E96595}" srcOrd="0" destOrd="0" presId="urn:microsoft.com/office/officeart/2005/8/layout/process3"/>
    <dgm:cxn modelId="{9FB2419B-BB75-1543-A141-0C8571257291}" type="presOf" srcId="{07C4583D-BBF4-0B4D-8F0F-F49BE89F74FA}" destId="{21253144-75DC-6840-92F8-B945C6D3D3E1}" srcOrd="0" destOrd="0" presId="urn:microsoft.com/office/officeart/2005/8/layout/process3"/>
    <dgm:cxn modelId="{AE348A67-271E-5B40-B91D-BBA4742864D8}" type="presParOf" srcId="{838790D1-E27D-C541-A1A5-C0104C5A569C}" destId="{703C4E85-09E4-7341-8013-0625DCE33656}" srcOrd="0" destOrd="0" presId="urn:microsoft.com/office/officeart/2005/8/layout/process3"/>
    <dgm:cxn modelId="{1A619C23-B0F7-CB40-9996-D8D46E871FED}" type="presParOf" srcId="{703C4E85-09E4-7341-8013-0625DCE33656}" destId="{AD3D56AF-0453-3348-8D03-0844E24C1715}" srcOrd="0" destOrd="0" presId="urn:microsoft.com/office/officeart/2005/8/layout/process3"/>
    <dgm:cxn modelId="{45B5BF1C-FB47-6D49-ADA6-703016209DB0}" type="presParOf" srcId="{703C4E85-09E4-7341-8013-0625DCE33656}" destId="{E6100747-D3CB-BB47-A0DF-7121B8951026}" srcOrd="1" destOrd="0" presId="urn:microsoft.com/office/officeart/2005/8/layout/process3"/>
    <dgm:cxn modelId="{B516CEB7-F11A-B04C-8E9C-C0EEDA8CFB96}" type="presParOf" srcId="{703C4E85-09E4-7341-8013-0625DCE33656}" destId="{90CFD5DB-3A40-9B49-ABF4-8115048CEEF6}" srcOrd="2" destOrd="0" presId="urn:microsoft.com/office/officeart/2005/8/layout/process3"/>
    <dgm:cxn modelId="{10C7625A-2F2F-0343-A61F-9912D066CF37}" type="presParOf" srcId="{838790D1-E27D-C541-A1A5-C0104C5A569C}" destId="{6778C80B-53B6-904A-90DF-3E651222A0A8}" srcOrd="1" destOrd="0" presId="urn:microsoft.com/office/officeart/2005/8/layout/process3"/>
    <dgm:cxn modelId="{8266E627-9C02-EA4E-A60B-E063D2C0B44E}" type="presParOf" srcId="{6778C80B-53B6-904A-90DF-3E651222A0A8}" destId="{1C5B8FE7-740A-C14F-8104-B2E68505B80C}" srcOrd="0" destOrd="0" presId="urn:microsoft.com/office/officeart/2005/8/layout/process3"/>
    <dgm:cxn modelId="{B80443A1-65F4-4343-BC91-0A7BC18C0B89}" type="presParOf" srcId="{838790D1-E27D-C541-A1A5-C0104C5A569C}" destId="{9BCA666C-FED2-F44F-B80C-6D2521E05E55}" srcOrd="2" destOrd="0" presId="urn:microsoft.com/office/officeart/2005/8/layout/process3"/>
    <dgm:cxn modelId="{D48F2717-4294-6543-B9BF-DC1A556D48A8}" type="presParOf" srcId="{9BCA666C-FED2-F44F-B80C-6D2521E05E55}" destId="{1CDBE3FD-AF78-1549-BD16-402A09E96595}" srcOrd="0" destOrd="0" presId="urn:microsoft.com/office/officeart/2005/8/layout/process3"/>
    <dgm:cxn modelId="{5F510F6D-648D-D643-BA18-E6886312B05F}" type="presParOf" srcId="{9BCA666C-FED2-F44F-B80C-6D2521E05E55}" destId="{A2058267-FE66-1C40-9DED-65AA74EFA743}" srcOrd="1" destOrd="0" presId="urn:microsoft.com/office/officeart/2005/8/layout/process3"/>
    <dgm:cxn modelId="{1C03DF6C-2F2F-C24D-8316-80C397C74EC9}" type="presParOf" srcId="{9BCA666C-FED2-F44F-B80C-6D2521E05E55}" destId="{91CA155C-F2A3-0245-A6FD-B7F0F7CFB330}" srcOrd="2" destOrd="0" presId="urn:microsoft.com/office/officeart/2005/8/layout/process3"/>
    <dgm:cxn modelId="{B28DDFAC-9322-894C-A35C-1759FEC2773A}" type="presParOf" srcId="{838790D1-E27D-C541-A1A5-C0104C5A569C}" destId="{E30E2A54-C261-9A48-8B9F-231FE05F1B9E}" srcOrd="3" destOrd="0" presId="urn:microsoft.com/office/officeart/2005/8/layout/process3"/>
    <dgm:cxn modelId="{F6EF8E75-EB8F-E84F-8FFE-C63643D274F8}" type="presParOf" srcId="{E30E2A54-C261-9A48-8B9F-231FE05F1B9E}" destId="{F2403D2D-5AF0-8245-A7DC-B9BEA47E371B}" srcOrd="0" destOrd="0" presId="urn:microsoft.com/office/officeart/2005/8/layout/process3"/>
    <dgm:cxn modelId="{44367ED5-A16D-CE43-91D6-C0BD0213F350}" type="presParOf" srcId="{838790D1-E27D-C541-A1A5-C0104C5A569C}" destId="{6309A2D7-13C1-D141-BAC1-FA2C3AB54A11}" srcOrd="4" destOrd="0" presId="urn:microsoft.com/office/officeart/2005/8/layout/process3"/>
    <dgm:cxn modelId="{C34B461F-6F62-A74C-8FC5-6E712F4BA9B3}" type="presParOf" srcId="{6309A2D7-13C1-D141-BAC1-FA2C3AB54A11}" destId="{E4453457-6991-794C-BAE2-5B1D65D16C44}" srcOrd="0" destOrd="0" presId="urn:microsoft.com/office/officeart/2005/8/layout/process3"/>
    <dgm:cxn modelId="{3F04F132-71F4-1844-9981-5C8A2FE1D748}" type="presParOf" srcId="{6309A2D7-13C1-D141-BAC1-FA2C3AB54A11}" destId="{A6D54B85-5975-3C47-9B08-A0B7421B24A8}" srcOrd="1" destOrd="0" presId="urn:microsoft.com/office/officeart/2005/8/layout/process3"/>
    <dgm:cxn modelId="{356E43CB-CB57-6B43-B001-56BD90C6DF51}" type="presParOf" srcId="{6309A2D7-13C1-D141-BAC1-FA2C3AB54A11}" destId="{21253144-75DC-6840-92F8-B945C6D3D3E1}" srcOrd="2" destOrd="0" presId="urn:microsoft.com/office/officeart/2005/8/layout/process3"/>
    <dgm:cxn modelId="{169590B1-C71E-E94A-B7B3-D46135A7DC2C}" type="presParOf" srcId="{838790D1-E27D-C541-A1A5-C0104C5A569C}" destId="{368D0A07-77B6-8148-BB51-E77F35D86A10}" srcOrd="5" destOrd="0" presId="urn:microsoft.com/office/officeart/2005/8/layout/process3"/>
    <dgm:cxn modelId="{A3022848-9F3A-D74B-B4FC-40170697DE88}" type="presParOf" srcId="{368D0A07-77B6-8148-BB51-E77F35D86A10}" destId="{3398FC5F-108C-D944-930C-7A4F17CD6DBE}" srcOrd="0" destOrd="0" presId="urn:microsoft.com/office/officeart/2005/8/layout/process3"/>
    <dgm:cxn modelId="{A4945BE2-E561-D04B-930D-08095A947330}" type="presParOf" srcId="{838790D1-E27D-C541-A1A5-C0104C5A569C}" destId="{197EF713-51B9-FE45-AE91-4D4E885E770D}" srcOrd="6" destOrd="0" presId="urn:microsoft.com/office/officeart/2005/8/layout/process3"/>
    <dgm:cxn modelId="{7B7882A5-90F5-BC45-85F3-FECD284EEBF3}" type="presParOf" srcId="{197EF713-51B9-FE45-AE91-4D4E885E770D}" destId="{DC257B64-617D-FF44-84C9-091384C7C676}" srcOrd="0" destOrd="0" presId="urn:microsoft.com/office/officeart/2005/8/layout/process3"/>
    <dgm:cxn modelId="{FBB586E0-54D6-174A-8215-841453C055C5}" type="presParOf" srcId="{197EF713-51B9-FE45-AE91-4D4E885E770D}" destId="{8D7D8BFD-DF99-E947-9FBA-724F9F043664}" srcOrd="1" destOrd="0" presId="urn:microsoft.com/office/officeart/2005/8/layout/process3"/>
    <dgm:cxn modelId="{1C1C61C8-342C-CA40-85D5-29A25C86B3CD}" type="presParOf" srcId="{197EF713-51B9-FE45-AE91-4D4E885E770D}" destId="{27E59FBA-03BC-1D41-BBF8-5CF48EEDCE92}"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00747-D3CB-BB47-A0DF-7121B8951026}">
      <dsp:nvSpPr>
        <dsp:cNvPr id="0" name=""/>
        <dsp:cNvSpPr/>
      </dsp:nvSpPr>
      <dsp:spPr>
        <a:xfrm>
          <a:off x="2079" y="1676233"/>
          <a:ext cx="2612686" cy="116640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02870" numCol="1" spcCol="1270" anchor="t" anchorCtr="0">
          <a:noAutofit/>
        </a:bodyPr>
        <a:lstStyle/>
        <a:p>
          <a:pPr lvl="0" algn="l" defTabSz="1200150">
            <a:lnSpc>
              <a:spcPct val="90000"/>
            </a:lnSpc>
            <a:spcBef>
              <a:spcPct val="0"/>
            </a:spcBef>
            <a:spcAft>
              <a:spcPct val="35000"/>
            </a:spcAft>
          </a:pPr>
          <a:r>
            <a:rPr lang="en-US" sz="2700" kern="1200"/>
            <a:t>Preprocess</a:t>
          </a:r>
        </a:p>
      </dsp:txBody>
      <dsp:txXfrm>
        <a:off x="2079" y="1676233"/>
        <a:ext cx="2612686" cy="777600"/>
      </dsp:txXfrm>
    </dsp:sp>
    <dsp:sp modelId="{90CFD5DB-3A40-9B49-ABF4-8115048CEEF6}">
      <dsp:nvSpPr>
        <dsp:cNvPr id="0" name=""/>
        <dsp:cNvSpPr/>
      </dsp:nvSpPr>
      <dsp:spPr>
        <a:xfrm>
          <a:off x="537207" y="2453833"/>
          <a:ext cx="2612686" cy="245439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a:t>Extract gene IDs from the input FASTA</a:t>
          </a:r>
        </a:p>
      </dsp:txBody>
      <dsp:txXfrm>
        <a:off x="609094" y="2525720"/>
        <a:ext cx="2468912" cy="2310620"/>
      </dsp:txXfrm>
    </dsp:sp>
    <dsp:sp modelId="{6778C80B-53B6-904A-90DF-3E651222A0A8}">
      <dsp:nvSpPr>
        <dsp:cNvPr id="0" name=""/>
        <dsp:cNvSpPr/>
      </dsp:nvSpPr>
      <dsp:spPr>
        <a:xfrm>
          <a:off x="3010839" y="1739791"/>
          <a:ext cx="839676" cy="65048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3010839" y="1869888"/>
        <a:ext cx="644531" cy="390289"/>
      </dsp:txXfrm>
    </dsp:sp>
    <dsp:sp modelId="{A2058267-FE66-1C40-9DED-65AA74EFA743}">
      <dsp:nvSpPr>
        <dsp:cNvPr id="0" name=""/>
        <dsp:cNvSpPr/>
      </dsp:nvSpPr>
      <dsp:spPr>
        <a:xfrm>
          <a:off x="4199061" y="1676233"/>
          <a:ext cx="2612686" cy="116640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02870" numCol="1" spcCol="1270" anchor="t" anchorCtr="0">
          <a:noAutofit/>
        </a:bodyPr>
        <a:lstStyle/>
        <a:p>
          <a:pPr lvl="0" algn="l" defTabSz="1200150">
            <a:lnSpc>
              <a:spcPct val="90000"/>
            </a:lnSpc>
            <a:spcBef>
              <a:spcPct val="0"/>
            </a:spcBef>
            <a:spcAft>
              <a:spcPct val="35000"/>
            </a:spcAft>
          </a:pPr>
          <a:r>
            <a:rPr lang="en-US" sz="2700" kern="1200"/>
            <a:t>BLAST</a:t>
          </a:r>
        </a:p>
      </dsp:txBody>
      <dsp:txXfrm>
        <a:off x="4199061" y="1676233"/>
        <a:ext cx="2612686" cy="777600"/>
      </dsp:txXfrm>
    </dsp:sp>
    <dsp:sp modelId="{91CA155C-F2A3-0245-A6FD-B7F0F7CFB330}">
      <dsp:nvSpPr>
        <dsp:cNvPr id="0" name=""/>
        <dsp:cNvSpPr/>
      </dsp:nvSpPr>
      <dsp:spPr>
        <a:xfrm>
          <a:off x="4734189" y="2453833"/>
          <a:ext cx="2612686" cy="245439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err="1"/>
            <a:t>Silimarity</a:t>
          </a:r>
          <a:r>
            <a:rPr lang="en-US" sz="2700" kern="1200" dirty="0"/>
            <a:t> search using BLASTP+ </a:t>
          </a:r>
          <a:r>
            <a:rPr lang="en-US" sz="2700" kern="1200" dirty="0" err="1"/>
            <a:t>programme</a:t>
          </a:r>
          <a:endParaRPr lang="en-US" sz="2700" kern="1200" dirty="0"/>
        </a:p>
      </dsp:txBody>
      <dsp:txXfrm>
        <a:off x="4806076" y="2525720"/>
        <a:ext cx="2468912" cy="2310620"/>
      </dsp:txXfrm>
    </dsp:sp>
    <dsp:sp modelId="{E30E2A54-C261-9A48-8B9F-231FE05F1B9E}">
      <dsp:nvSpPr>
        <dsp:cNvPr id="0" name=""/>
        <dsp:cNvSpPr/>
      </dsp:nvSpPr>
      <dsp:spPr>
        <a:xfrm>
          <a:off x="7207821" y="1739791"/>
          <a:ext cx="839676" cy="65048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7207821" y="1869888"/>
        <a:ext cx="644531" cy="390289"/>
      </dsp:txXfrm>
    </dsp:sp>
    <dsp:sp modelId="{A6D54B85-5975-3C47-9B08-A0B7421B24A8}">
      <dsp:nvSpPr>
        <dsp:cNvPr id="0" name=""/>
        <dsp:cNvSpPr/>
      </dsp:nvSpPr>
      <dsp:spPr>
        <a:xfrm>
          <a:off x="8396042" y="1676233"/>
          <a:ext cx="2612686" cy="116640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02870" numCol="1" spcCol="1270" anchor="t" anchorCtr="0">
          <a:noAutofit/>
        </a:bodyPr>
        <a:lstStyle/>
        <a:p>
          <a:pPr lvl="0" algn="l" defTabSz="1200150">
            <a:lnSpc>
              <a:spcPct val="90000"/>
            </a:lnSpc>
            <a:spcBef>
              <a:spcPct val="0"/>
            </a:spcBef>
            <a:spcAft>
              <a:spcPct val="35000"/>
            </a:spcAft>
          </a:pPr>
          <a:r>
            <a:rPr lang="en-US" sz="2700" kern="1200"/>
            <a:t>ORFanFinder</a:t>
          </a:r>
        </a:p>
      </dsp:txBody>
      <dsp:txXfrm>
        <a:off x="8396042" y="1676233"/>
        <a:ext cx="2612686" cy="777600"/>
      </dsp:txXfrm>
    </dsp:sp>
    <dsp:sp modelId="{21253144-75DC-6840-92F8-B945C6D3D3E1}">
      <dsp:nvSpPr>
        <dsp:cNvPr id="0" name=""/>
        <dsp:cNvSpPr/>
      </dsp:nvSpPr>
      <dsp:spPr>
        <a:xfrm>
          <a:off x="8931171" y="2453833"/>
          <a:ext cx="2612686" cy="245439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a:t>Categorise Orphan genes based on BLAST results</a:t>
          </a:r>
        </a:p>
      </dsp:txBody>
      <dsp:txXfrm>
        <a:off x="9003058" y="2525720"/>
        <a:ext cx="2468912" cy="2310620"/>
      </dsp:txXfrm>
    </dsp:sp>
    <dsp:sp modelId="{368D0A07-77B6-8148-BB51-E77F35D86A10}">
      <dsp:nvSpPr>
        <dsp:cNvPr id="0" name=""/>
        <dsp:cNvSpPr/>
      </dsp:nvSpPr>
      <dsp:spPr>
        <a:xfrm>
          <a:off x="11404803" y="1739791"/>
          <a:ext cx="839676" cy="650483"/>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11404803" y="1869888"/>
        <a:ext cx="644531" cy="390289"/>
      </dsp:txXfrm>
    </dsp:sp>
    <dsp:sp modelId="{8D7D8BFD-DF99-E947-9FBA-724F9F043664}">
      <dsp:nvSpPr>
        <dsp:cNvPr id="0" name=""/>
        <dsp:cNvSpPr/>
      </dsp:nvSpPr>
      <dsp:spPr>
        <a:xfrm>
          <a:off x="12593024" y="1676233"/>
          <a:ext cx="2612686" cy="116640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02870" numCol="1" spcCol="1270" anchor="t" anchorCtr="0">
          <a:noAutofit/>
        </a:bodyPr>
        <a:lstStyle/>
        <a:p>
          <a:pPr lvl="0" algn="l" defTabSz="1200150">
            <a:lnSpc>
              <a:spcPct val="90000"/>
            </a:lnSpc>
            <a:spcBef>
              <a:spcPct val="0"/>
            </a:spcBef>
            <a:spcAft>
              <a:spcPct val="35000"/>
            </a:spcAft>
          </a:pPr>
          <a:r>
            <a:rPr lang="en-US" sz="2700" kern="1200" dirty="0" smtClean="0"/>
            <a:t>Visualization</a:t>
          </a:r>
          <a:endParaRPr lang="en-US" sz="2700" kern="1200" dirty="0"/>
        </a:p>
      </dsp:txBody>
      <dsp:txXfrm>
        <a:off x="12593024" y="1676233"/>
        <a:ext cx="2612686" cy="777600"/>
      </dsp:txXfrm>
    </dsp:sp>
    <dsp:sp modelId="{27E59FBA-03BC-1D41-BBF8-5CF48EEDCE92}">
      <dsp:nvSpPr>
        <dsp:cNvPr id="0" name=""/>
        <dsp:cNvSpPr/>
      </dsp:nvSpPr>
      <dsp:spPr>
        <a:xfrm>
          <a:off x="13128153" y="2453833"/>
          <a:ext cx="2612686" cy="245439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Format </a:t>
          </a:r>
          <a:r>
            <a:rPr lang="en-US" sz="2700" kern="1200" dirty="0" err="1"/>
            <a:t>ORFanFinder</a:t>
          </a:r>
          <a:r>
            <a:rPr lang="en-US" sz="2700" kern="1200" dirty="0"/>
            <a:t>  output for </a:t>
          </a:r>
          <a:r>
            <a:rPr lang="en-US" sz="2700" kern="1200" dirty="0" smtClean="0"/>
            <a:t>visualization</a:t>
          </a:r>
          <a:endParaRPr lang="en-US" sz="2700" kern="1200" dirty="0"/>
        </a:p>
      </dsp:txBody>
      <dsp:txXfrm>
        <a:off x="13200040" y="2525720"/>
        <a:ext cx="2468912" cy="23106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40048" y="7070108"/>
            <a:ext cx="36720542" cy="15040222"/>
          </a:xfrm>
        </p:spPr>
        <p:txBody>
          <a:bodyPr anchor="b"/>
          <a:lstStyle>
            <a:lvl1pPr algn="ctr">
              <a:defRPr sz="28347"/>
            </a:lvl1pPr>
          </a:lstStyle>
          <a:p>
            <a:r>
              <a:rPr lang="en-US" smtClean="0"/>
              <a:t>Click to edit Master title style</a:t>
            </a:r>
            <a:endParaRPr lang="en-US" dirty="0"/>
          </a:p>
        </p:txBody>
      </p:sp>
      <p:sp>
        <p:nvSpPr>
          <p:cNvPr id="3" name="Subtitle 2"/>
          <p:cNvSpPr>
            <a:spLocks noGrp="1"/>
          </p:cNvSpPr>
          <p:nvPr>
            <p:ph type="subTitle" idx="1"/>
          </p:nvPr>
        </p:nvSpPr>
        <p:spPr>
          <a:xfrm>
            <a:off x="5400080" y="22690338"/>
            <a:ext cx="32400479" cy="10430151"/>
          </a:xfrm>
        </p:spPr>
        <p:txBody>
          <a:bodyPr/>
          <a:lstStyle>
            <a:lvl1pPr marL="0" indent="0" algn="ctr">
              <a:buNone/>
              <a:defRPr sz="11339"/>
            </a:lvl1pPr>
            <a:lvl2pPr marL="2160041" indent="0" algn="ctr">
              <a:buNone/>
              <a:defRPr sz="9449"/>
            </a:lvl2pPr>
            <a:lvl3pPr marL="4320083" indent="0" algn="ctr">
              <a:buNone/>
              <a:defRPr sz="8504"/>
            </a:lvl3pPr>
            <a:lvl4pPr marL="6480124" indent="0" algn="ctr">
              <a:buNone/>
              <a:defRPr sz="7559"/>
            </a:lvl4pPr>
            <a:lvl5pPr marL="8640166" indent="0" algn="ctr">
              <a:buNone/>
              <a:defRPr sz="7559"/>
            </a:lvl5pPr>
            <a:lvl6pPr marL="10800207" indent="0" algn="ctr">
              <a:buNone/>
              <a:defRPr sz="7559"/>
            </a:lvl6pPr>
            <a:lvl7pPr marL="12960248" indent="0" algn="ctr">
              <a:buNone/>
              <a:defRPr sz="7559"/>
            </a:lvl7pPr>
            <a:lvl8pPr marL="15120290" indent="0" algn="ctr">
              <a:buNone/>
              <a:defRPr sz="7559"/>
            </a:lvl8pPr>
            <a:lvl9pPr marL="17280331" indent="0" algn="ctr">
              <a:buNone/>
              <a:defRPr sz="7559"/>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B87E3E2-626C-7141-8238-A5BCF527443F}" type="datetimeFigureOut">
              <a:rPr lang="en-US" smtClean="0"/>
              <a:t>4/25/17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87E3E2-626C-7141-8238-A5BCF527443F}" type="datetimeFigureOut">
              <a:rPr lang="en-US" smtClean="0"/>
              <a:t>4/25/17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915459" y="2300034"/>
            <a:ext cx="9315138" cy="366105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970046" y="2300034"/>
            <a:ext cx="27405405" cy="366105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87E3E2-626C-7141-8238-A5BCF527443F}" type="datetimeFigureOut">
              <a:rPr lang="en-US" smtClean="0"/>
              <a:t>4/25/17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87E3E2-626C-7141-8238-A5BCF527443F}" type="datetimeFigureOut">
              <a:rPr lang="en-US" smtClean="0"/>
              <a:t>4/25/17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47546" y="10770172"/>
            <a:ext cx="37260550" cy="17970262"/>
          </a:xfrm>
        </p:spPr>
        <p:txBody>
          <a:bodyPr anchor="b"/>
          <a:lstStyle>
            <a:lvl1pPr>
              <a:defRPr sz="28347"/>
            </a:lvl1pPr>
          </a:lstStyle>
          <a:p>
            <a:r>
              <a:rPr lang="en-US" smtClean="0"/>
              <a:t>Click to edit Master title style</a:t>
            </a:r>
            <a:endParaRPr lang="en-US" dirty="0"/>
          </a:p>
        </p:txBody>
      </p:sp>
      <p:sp>
        <p:nvSpPr>
          <p:cNvPr id="3" name="Text Placeholder 2"/>
          <p:cNvSpPr>
            <a:spLocks noGrp="1"/>
          </p:cNvSpPr>
          <p:nvPr>
            <p:ph type="body" idx="1"/>
          </p:nvPr>
        </p:nvSpPr>
        <p:spPr>
          <a:xfrm>
            <a:off x="2947546" y="28910440"/>
            <a:ext cx="37260550" cy="9450136"/>
          </a:xfrm>
        </p:spPr>
        <p:txBody>
          <a:bodyPr/>
          <a:lstStyle>
            <a:lvl1pPr marL="0" indent="0">
              <a:buNone/>
              <a:defRPr sz="11339">
                <a:solidFill>
                  <a:schemeClr val="tx1"/>
                </a:solidFill>
              </a:defRPr>
            </a:lvl1pPr>
            <a:lvl2pPr marL="2160041" indent="0">
              <a:buNone/>
              <a:defRPr sz="9449">
                <a:solidFill>
                  <a:schemeClr val="tx1">
                    <a:tint val="75000"/>
                  </a:schemeClr>
                </a:solidFill>
              </a:defRPr>
            </a:lvl2pPr>
            <a:lvl3pPr marL="4320083" indent="0">
              <a:buNone/>
              <a:defRPr sz="8504">
                <a:solidFill>
                  <a:schemeClr val="tx1">
                    <a:tint val="75000"/>
                  </a:schemeClr>
                </a:solidFill>
              </a:defRPr>
            </a:lvl3pPr>
            <a:lvl4pPr marL="6480124" indent="0">
              <a:buNone/>
              <a:defRPr sz="7559">
                <a:solidFill>
                  <a:schemeClr val="tx1">
                    <a:tint val="75000"/>
                  </a:schemeClr>
                </a:solidFill>
              </a:defRPr>
            </a:lvl4pPr>
            <a:lvl5pPr marL="8640166" indent="0">
              <a:buNone/>
              <a:defRPr sz="7559">
                <a:solidFill>
                  <a:schemeClr val="tx1">
                    <a:tint val="75000"/>
                  </a:schemeClr>
                </a:solidFill>
              </a:defRPr>
            </a:lvl5pPr>
            <a:lvl6pPr marL="10800207" indent="0">
              <a:buNone/>
              <a:defRPr sz="7559">
                <a:solidFill>
                  <a:schemeClr val="tx1">
                    <a:tint val="75000"/>
                  </a:schemeClr>
                </a:solidFill>
              </a:defRPr>
            </a:lvl6pPr>
            <a:lvl7pPr marL="12960248" indent="0">
              <a:buNone/>
              <a:defRPr sz="7559">
                <a:solidFill>
                  <a:schemeClr val="tx1">
                    <a:tint val="75000"/>
                  </a:schemeClr>
                </a:solidFill>
              </a:defRPr>
            </a:lvl7pPr>
            <a:lvl8pPr marL="15120290" indent="0">
              <a:buNone/>
              <a:defRPr sz="7559">
                <a:solidFill>
                  <a:schemeClr val="tx1">
                    <a:tint val="75000"/>
                  </a:schemeClr>
                </a:solidFill>
              </a:defRPr>
            </a:lvl8pPr>
            <a:lvl9pPr marL="17280331" indent="0">
              <a:buNone/>
              <a:defRPr sz="7559">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87E3E2-626C-7141-8238-A5BCF527443F}" type="datetimeFigureOut">
              <a:rPr lang="en-US" smtClean="0"/>
              <a:t>4/25/17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970044" y="11500170"/>
            <a:ext cx="18360271" cy="2741040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1870323" y="11500170"/>
            <a:ext cx="18360271" cy="2741040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87E3E2-626C-7141-8238-A5BCF527443F}" type="datetimeFigureOut">
              <a:rPr lang="en-US" smtClean="0"/>
              <a:t>4/25/17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75671" y="2300044"/>
            <a:ext cx="37260550" cy="835012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75675" y="10590160"/>
            <a:ext cx="18275892"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en-US" smtClean="0"/>
              <a:t>Click to edit Master text styles</a:t>
            </a:r>
          </a:p>
        </p:txBody>
      </p:sp>
      <p:sp>
        <p:nvSpPr>
          <p:cNvPr id="4" name="Content Placeholder 3"/>
          <p:cNvSpPr>
            <a:spLocks noGrp="1"/>
          </p:cNvSpPr>
          <p:nvPr>
            <p:ph sz="half" idx="2"/>
          </p:nvPr>
        </p:nvSpPr>
        <p:spPr>
          <a:xfrm>
            <a:off x="2975675" y="15780233"/>
            <a:ext cx="18275892" cy="2321034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1870325" y="10590160"/>
            <a:ext cx="18365898" cy="5190073"/>
          </a:xfrm>
        </p:spPr>
        <p:txBody>
          <a:bodyPr anchor="b"/>
          <a:lstStyle>
            <a:lvl1pPr marL="0" indent="0">
              <a:buNone/>
              <a:defRPr sz="11339" b="1"/>
            </a:lvl1pPr>
            <a:lvl2pPr marL="2160041" indent="0">
              <a:buNone/>
              <a:defRPr sz="9449" b="1"/>
            </a:lvl2pPr>
            <a:lvl3pPr marL="4320083" indent="0">
              <a:buNone/>
              <a:defRPr sz="8504" b="1"/>
            </a:lvl3pPr>
            <a:lvl4pPr marL="6480124" indent="0">
              <a:buNone/>
              <a:defRPr sz="7559" b="1"/>
            </a:lvl4pPr>
            <a:lvl5pPr marL="8640166" indent="0">
              <a:buNone/>
              <a:defRPr sz="7559" b="1"/>
            </a:lvl5pPr>
            <a:lvl6pPr marL="10800207" indent="0">
              <a:buNone/>
              <a:defRPr sz="7559" b="1"/>
            </a:lvl6pPr>
            <a:lvl7pPr marL="12960248" indent="0">
              <a:buNone/>
              <a:defRPr sz="7559" b="1"/>
            </a:lvl7pPr>
            <a:lvl8pPr marL="15120290" indent="0">
              <a:buNone/>
              <a:defRPr sz="7559" b="1"/>
            </a:lvl8pPr>
            <a:lvl9pPr marL="17280331" indent="0">
              <a:buNone/>
              <a:defRPr sz="7559" b="1"/>
            </a:lvl9pPr>
          </a:lstStyle>
          <a:p>
            <a:pPr lvl="0"/>
            <a:r>
              <a:rPr lang="en-US" smtClean="0"/>
              <a:t>Click to edit Master text styles</a:t>
            </a:r>
          </a:p>
        </p:txBody>
      </p:sp>
      <p:sp>
        <p:nvSpPr>
          <p:cNvPr id="6" name="Content Placeholder 5"/>
          <p:cNvSpPr>
            <a:spLocks noGrp="1"/>
          </p:cNvSpPr>
          <p:nvPr>
            <p:ph sz="quarter" idx="4"/>
          </p:nvPr>
        </p:nvSpPr>
        <p:spPr>
          <a:xfrm>
            <a:off x="21870325" y="15780233"/>
            <a:ext cx="18365898" cy="2321034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87E3E2-626C-7141-8238-A5BCF527443F}" type="datetimeFigureOut">
              <a:rPr lang="en-US" smtClean="0"/>
              <a:t>4/25/17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87E3E2-626C-7141-8238-A5BCF527443F}" type="datetimeFigureOut">
              <a:rPr lang="en-US" smtClean="0"/>
              <a:t>4/25/17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87E3E2-626C-7141-8238-A5BCF527443F}" type="datetimeFigureOut">
              <a:rPr lang="en-US" smtClean="0"/>
              <a:t>4/25/17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en-US" smtClean="0"/>
              <a:t>Click to edit Master title style</a:t>
            </a:r>
            <a:endParaRPr lang="en-US" dirty="0"/>
          </a:p>
        </p:txBody>
      </p:sp>
      <p:sp>
        <p:nvSpPr>
          <p:cNvPr id="3" name="Content Placeholder 2"/>
          <p:cNvSpPr>
            <a:spLocks noGrp="1"/>
          </p:cNvSpPr>
          <p:nvPr>
            <p:ph idx="1"/>
          </p:nvPr>
        </p:nvSpPr>
        <p:spPr>
          <a:xfrm>
            <a:off x="18365898" y="6220102"/>
            <a:ext cx="21870323" cy="30700453"/>
          </a:xfrm>
        </p:spPr>
        <p:txBody>
          <a:bodyPr/>
          <a:lstStyle>
            <a:lvl1pPr>
              <a:defRPr sz="15118"/>
            </a:lvl1pPr>
            <a:lvl2pPr>
              <a:defRPr sz="13229"/>
            </a:lvl2pPr>
            <a:lvl3pPr>
              <a:defRPr sz="11339"/>
            </a:lvl3pPr>
            <a:lvl4pPr>
              <a:defRPr sz="9449"/>
            </a:lvl4pPr>
            <a:lvl5pPr>
              <a:defRPr sz="9449"/>
            </a:lvl5pPr>
            <a:lvl6pPr>
              <a:defRPr sz="9449"/>
            </a:lvl6pPr>
            <a:lvl7pPr>
              <a:defRPr sz="9449"/>
            </a:lvl7pPr>
            <a:lvl8pPr>
              <a:defRPr sz="9449"/>
            </a:lvl8pPr>
            <a:lvl9pPr>
              <a:defRPr sz="944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87E3E2-626C-7141-8238-A5BCF527443F}" type="datetimeFigureOut">
              <a:rPr lang="en-US" smtClean="0"/>
              <a:t>4/25/17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75671" y="2880042"/>
            <a:ext cx="13933330" cy="10080149"/>
          </a:xfrm>
        </p:spPr>
        <p:txBody>
          <a:bodyPr anchor="b"/>
          <a:lstStyle>
            <a:lvl1pPr>
              <a:defRPr sz="15118"/>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365898" y="6220102"/>
            <a:ext cx="21870323" cy="30700453"/>
          </a:xfrm>
        </p:spPr>
        <p:txBody>
          <a:bodyPr anchor="t"/>
          <a:lstStyle>
            <a:lvl1pPr marL="0" indent="0">
              <a:buNone/>
              <a:defRPr sz="15118"/>
            </a:lvl1pPr>
            <a:lvl2pPr marL="2160041" indent="0">
              <a:buNone/>
              <a:defRPr sz="13229"/>
            </a:lvl2pPr>
            <a:lvl3pPr marL="4320083" indent="0">
              <a:buNone/>
              <a:defRPr sz="11339"/>
            </a:lvl3pPr>
            <a:lvl4pPr marL="6480124" indent="0">
              <a:buNone/>
              <a:defRPr sz="9449"/>
            </a:lvl4pPr>
            <a:lvl5pPr marL="8640166" indent="0">
              <a:buNone/>
              <a:defRPr sz="9449"/>
            </a:lvl5pPr>
            <a:lvl6pPr marL="10800207" indent="0">
              <a:buNone/>
              <a:defRPr sz="9449"/>
            </a:lvl6pPr>
            <a:lvl7pPr marL="12960248" indent="0">
              <a:buNone/>
              <a:defRPr sz="9449"/>
            </a:lvl7pPr>
            <a:lvl8pPr marL="15120290" indent="0">
              <a:buNone/>
              <a:defRPr sz="9449"/>
            </a:lvl8pPr>
            <a:lvl9pPr marL="17280331" indent="0">
              <a:buNone/>
              <a:defRPr sz="9449"/>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975671" y="12960191"/>
            <a:ext cx="13933330" cy="24010358"/>
          </a:xfrm>
        </p:spPr>
        <p:txBody>
          <a:bodyPr/>
          <a:lstStyle>
            <a:lvl1pPr marL="0" indent="0">
              <a:buNone/>
              <a:defRPr sz="7559"/>
            </a:lvl1pPr>
            <a:lvl2pPr marL="2160041" indent="0">
              <a:buNone/>
              <a:defRPr sz="6614"/>
            </a:lvl2pPr>
            <a:lvl3pPr marL="4320083" indent="0">
              <a:buNone/>
              <a:defRPr sz="5669"/>
            </a:lvl3pPr>
            <a:lvl4pPr marL="6480124" indent="0">
              <a:buNone/>
              <a:defRPr sz="4725"/>
            </a:lvl4pPr>
            <a:lvl5pPr marL="8640166" indent="0">
              <a:buNone/>
              <a:defRPr sz="4725"/>
            </a:lvl5pPr>
            <a:lvl6pPr marL="10800207" indent="0">
              <a:buNone/>
              <a:defRPr sz="4725"/>
            </a:lvl6pPr>
            <a:lvl7pPr marL="12960248" indent="0">
              <a:buNone/>
              <a:defRPr sz="4725"/>
            </a:lvl7pPr>
            <a:lvl8pPr marL="15120290" indent="0">
              <a:buNone/>
              <a:defRPr sz="4725"/>
            </a:lvl8pPr>
            <a:lvl9pPr marL="17280331" indent="0">
              <a:buNone/>
              <a:defRPr sz="472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87E3E2-626C-7141-8238-A5BCF527443F}" type="datetimeFigureOut">
              <a:rPr lang="en-US" smtClean="0"/>
              <a:t>4/25/17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CCCD-732F-274F-A2BD-F56CFDC932C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70044" y="2300044"/>
            <a:ext cx="37260550" cy="8350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970044" y="11500170"/>
            <a:ext cx="37260550" cy="2741040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970044" y="40040601"/>
            <a:ext cx="9720144" cy="2300034"/>
          </a:xfrm>
          <a:prstGeom prst="rect">
            <a:avLst/>
          </a:prstGeom>
        </p:spPr>
        <p:txBody>
          <a:bodyPr vert="horz" lIns="91440" tIns="45720" rIns="91440" bIns="45720" rtlCol="0" anchor="ctr"/>
          <a:lstStyle>
            <a:lvl1pPr algn="l">
              <a:defRPr sz="5669">
                <a:solidFill>
                  <a:schemeClr val="tx1">
                    <a:tint val="75000"/>
                  </a:schemeClr>
                </a:solidFill>
              </a:defRPr>
            </a:lvl1pPr>
          </a:lstStyle>
          <a:p>
            <a:fld id="{BB87E3E2-626C-7141-8238-A5BCF527443F}" type="datetimeFigureOut">
              <a:rPr lang="en-US" smtClean="0"/>
              <a:t>4/25/17</a:t>
            </a:fld>
            <a:endParaRPr lang="en-US"/>
          </a:p>
        </p:txBody>
      </p:sp>
      <p:sp>
        <p:nvSpPr>
          <p:cNvPr id="5" name="Footer Placeholder 4"/>
          <p:cNvSpPr>
            <a:spLocks noGrp="1"/>
          </p:cNvSpPr>
          <p:nvPr>
            <p:ph type="ftr" sz="quarter" idx="3"/>
          </p:nvPr>
        </p:nvSpPr>
        <p:spPr>
          <a:xfrm>
            <a:off x="14310212" y="40040601"/>
            <a:ext cx="14580215" cy="2300034"/>
          </a:xfrm>
          <a:prstGeom prst="rect">
            <a:avLst/>
          </a:prstGeom>
        </p:spPr>
        <p:txBody>
          <a:bodyPr vert="horz" lIns="91440" tIns="45720" rIns="91440" bIns="45720" rtlCol="0" anchor="ctr"/>
          <a:lstStyle>
            <a:lvl1pPr algn="ctr">
              <a:defRPr sz="5669">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510450" y="40040601"/>
            <a:ext cx="9720144" cy="2300034"/>
          </a:xfrm>
          <a:prstGeom prst="rect">
            <a:avLst/>
          </a:prstGeom>
        </p:spPr>
        <p:txBody>
          <a:bodyPr vert="horz" lIns="91440" tIns="45720" rIns="91440" bIns="45720" rtlCol="0" anchor="ctr"/>
          <a:lstStyle>
            <a:lvl1pPr algn="r">
              <a:defRPr sz="5669">
                <a:solidFill>
                  <a:schemeClr val="tx1">
                    <a:tint val="75000"/>
                  </a:schemeClr>
                </a:solidFill>
              </a:defRPr>
            </a:lvl1pPr>
          </a:lstStyle>
          <a:p>
            <a:fld id="{0DD6CCCD-732F-274F-A2BD-F56CFDC932C1}" type="slidenum">
              <a:rPr lang="en-US" smtClean="0"/>
              <a:t>‹#›</a:t>
            </a:fld>
            <a:endParaRPr lang="en-US"/>
          </a:p>
        </p:txBody>
      </p:sp>
    </p:spTree>
    <p:extLst>
      <p:ext uri="{BB962C8B-B14F-4D97-AF65-F5344CB8AC3E}">
        <p14:creationId xmlns:p14="http://schemas.microsoft.com/office/powerpoint/2010/main" val="1353296915"/>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4320083" rtl="0" eaLnBrk="1" latinLnBrk="0" hangingPunct="1">
        <a:lnSpc>
          <a:spcPct val="90000"/>
        </a:lnSpc>
        <a:spcBef>
          <a:spcPct val="0"/>
        </a:spcBef>
        <a:buNone/>
        <a:defRPr sz="20788" kern="1200">
          <a:solidFill>
            <a:schemeClr val="tx1"/>
          </a:solidFill>
          <a:latin typeface="+mj-lt"/>
          <a:ea typeface="+mj-ea"/>
          <a:cs typeface="+mj-cs"/>
        </a:defRPr>
      </a:lvl1pPr>
    </p:titleStyle>
    <p:bodyStyle>
      <a:lvl1pPr marL="1080021" indent="-1080021" algn="l" defTabSz="4320083" rtl="0" eaLnBrk="1" latinLnBrk="0" hangingPunct="1">
        <a:lnSpc>
          <a:spcPct val="90000"/>
        </a:lnSpc>
        <a:spcBef>
          <a:spcPts val="4725"/>
        </a:spcBef>
        <a:buFont typeface="Arial" panose="020B0604020202020204" pitchFamily="34" charset="0"/>
        <a:buChar char="•"/>
        <a:defRPr sz="13229" kern="1200">
          <a:solidFill>
            <a:schemeClr val="tx1"/>
          </a:solidFill>
          <a:latin typeface="+mn-lt"/>
          <a:ea typeface="+mn-ea"/>
          <a:cs typeface="+mn-cs"/>
        </a:defRPr>
      </a:lvl1pPr>
      <a:lvl2pPr marL="3240062" indent="-1080021" algn="l" defTabSz="4320083" rtl="0" eaLnBrk="1" latinLnBrk="0" hangingPunct="1">
        <a:lnSpc>
          <a:spcPct val="90000"/>
        </a:lnSpc>
        <a:spcBef>
          <a:spcPts val="2362"/>
        </a:spcBef>
        <a:buFont typeface="Arial" panose="020B0604020202020204" pitchFamily="34" charset="0"/>
        <a:buChar char="•"/>
        <a:defRPr sz="11339" kern="1200">
          <a:solidFill>
            <a:schemeClr val="tx1"/>
          </a:solidFill>
          <a:latin typeface="+mn-lt"/>
          <a:ea typeface="+mn-ea"/>
          <a:cs typeface="+mn-cs"/>
        </a:defRPr>
      </a:lvl2pPr>
      <a:lvl3pPr marL="5400104" indent="-1080021" algn="l" defTabSz="4320083" rtl="0" eaLnBrk="1" latinLnBrk="0" hangingPunct="1">
        <a:lnSpc>
          <a:spcPct val="90000"/>
        </a:lnSpc>
        <a:spcBef>
          <a:spcPts val="2362"/>
        </a:spcBef>
        <a:buFont typeface="Arial" panose="020B0604020202020204" pitchFamily="34" charset="0"/>
        <a:buChar char="•"/>
        <a:defRPr sz="9449" kern="1200">
          <a:solidFill>
            <a:schemeClr val="tx1"/>
          </a:solidFill>
          <a:latin typeface="+mn-lt"/>
          <a:ea typeface="+mn-ea"/>
          <a:cs typeface="+mn-cs"/>
        </a:defRPr>
      </a:lvl3pPr>
      <a:lvl4pPr marL="7560145"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4pPr>
      <a:lvl5pPr marL="9720186"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5pPr>
      <a:lvl6pPr marL="11880228"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6pPr>
      <a:lvl7pPr marL="14040269"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7pPr>
      <a:lvl8pPr marL="16200311"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8pPr>
      <a:lvl9pPr marL="18360352" indent="-1080021" algn="l" defTabSz="4320083" rtl="0" eaLnBrk="1" latinLnBrk="0" hangingPunct="1">
        <a:lnSpc>
          <a:spcPct val="90000"/>
        </a:lnSpc>
        <a:spcBef>
          <a:spcPts val="2362"/>
        </a:spcBef>
        <a:buFont typeface="Arial" panose="020B0604020202020204" pitchFamily="34" charset="0"/>
        <a:buChar char="•"/>
        <a:defRPr sz="8504" kern="1200">
          <a:solidFill>
            <a:schemeClr val="tx1"/>
          </a:solidFill>
          <a:latin typeface="+mn-lt"/>
          <a:ea typeface="+mn-ea"/>
          <a:cs typeface="+mn-cs"/>
        </a:defRPr>
      </a:lvl9pPr>
    </p:bodyStyle>
    <p:otherStyle>
      <a:defPPr>
        <a:defRPr lang="en-US"/>
      </a:defPPr>
      <a:lvl1pPr marL="0" algn="l" defTabSz="4320083" rtl="0" eaLnBrk="1" latinLnBrk="0" hangingPunct="1">
        <a:defRPr sz="8504" kern="1200">
          <a:solidFill>
            <a:schemeClr val="tx1"/>
          </a:solidFill>
          <a:latin typeface="+mn-lt"/>
          <a:ea typeface="+mn-ea"/>
          <a:cs typeface="+mn-cs"/>
        </a:defRPr>
      </a:lvl1pPr>
      <a:lvl2pPr marL="2160041" algn="l" defTabSz="4320083" rtl="0" eaLnBrk="1" latinLnBrk="0" hangingPunct="1">
        <a:defRPr sz="8504" kern="1200">
          <a:solidFill>
            <a:schemeClr val="tx1"/>
          </a:solidFill>
          <a:latin typeface="+mn-lt"/>
          <a:ea typeface="+mn-ea"/>
          <a:cs typeface="+mn-cs"/>
        </a:defRPr>
      </a:lvl2pPr>
      <a:lvl3pPr marL="4320083" algn="l" defTabSz="4320083" rtl="0" eaLnBrk="1" latinLnBrk="0" hangingPunct="1">
        <a:defRPr sz="8504" kern="1200">
          <a:solidFill>
            <a:schemeClr val="tx1"/>
          </a:solidFill>
          <a:latin typeface="+mn-lt"/>
          <a:ea typeface="+mn-ea"/>
          <a:cs typeface="+mn-cs"/>
        </a:defRPr>
      </a:lvl3pPr>
      <a:lvl4pPr marL="6480124" algn="l" defTabSz="4320083" rtl="0" eaLnBrk="1" latinLnBrk="0" hangingPunct="1">
        <a:defRPr sz="8504" kern="1200">
          <a:solidFill>
            <a:schemeClr val="tx1"/>
          </a:solidFill>
          <a:latin typeface="+mn-lt"/>
          <a:ea typeface="+mn-ea"/>
          <a:cs typeface="+mn-cs"/>
        </a:defRPr>
      </a:lvl4pPr>
      <a:lvl5pPr marL="8640166" algn="l" defTabSz="4320083" rtl="0" eaLnBrk="1" latinLnBrk="0" hangingPunct="1">
        <a:defRPr sz="8504" kern="1200">
          <a:solidFill>
            <a:schemeClr val="tx1"/>
          </a:solidFill>
          <a:latin typeface="+mn-lt"/>
          <a:ea typeface="+mn-ea"/>
          <a:cs typeface="+mn-cs"/>
        </a:defRPr>
      </a:lvl5pPr>
      <a:lvl6pPr marL="10800207" algn="l" defTabSz="4320083" rtl="0" eaLnBrk="1" latinLnBrk="0" hangingPunct="1">
        <a:defRPr sz="8504" kern="1200">
          <a:solidFill>
            <a:schemeClr val="tx1"/>
          </a:solidFill>
          <a:latin typeface="+mn-lt"/>
          <a:ea typeface="+mn-ea"/>
          <a:cs typeface="+mn-cs"/>
        </a:defRPr>
      </a:lvl6pPr>
      <a:lvl7pPr marL="12960248" algn="l" defTabSz="4320083" rtl="0" eaLnBrk="1" latinLnBrk="0" hangingPunct="1">
        <a:defRPr sz="8504" kern="1200">
          <a:solidFill>
            <a:schemeClr val="tx1"/>
          </a:solidFill>
          <a:latin typeface="+mn-lt"/>
          <a:ea typeface="+mn-ea"/>
          <a:cs typeface="+mn-cs"/>
        </a:defRPr>
      </a:lvl7pPr>
      <a:lvl8pPr marL="15120290" algn="l" defTabSz="4320083" rtl="0" eaLnBrk="1" latinLnBrk="0" hangingPunct="1">
        <a:defRPr sz="8504" kern="1200">
          <a:solidFill>
            <a:schemeClr val="tx1"/>
          </a:solidFill>
          <a:latin typeface="+mn-lt"/>
          <a:ea typeface="+mn-ea"/>
          <a:cs typeface="+mn-cs"/>
        </a:defRPr>
      </a:lvl8pPr>
      <a:lvl9pPr marL="17280331" algn="l" defTabSz="4320083" rtl="0" eaLnBrk="1" latinLnBrk="0" hangingPunct="1">
        <a:defRPr sz="850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hyperlink" Target="http://materializecss.com/" TargetMode="External"/><Relationship Id="rId12" Type="http://schemas.openxmlformats.org/officeDocument/2006/relationships/hyperlink" Target="https://plot.ly/" TargetMode="External"/><Relationship Id="rId13" Type="http://schemas.openxmlformats.org/officeDocument/2006/relationships/hyperlink" Target="http://orfangenes.com/" TargetMode="External"/><Relationship Id="rId14" Type="http://schemas.openxmlformats.org/officeDocument/2006/relationships/image" Target="../media/image3.png"/><Relationship Id="rId15" Type="http://schemas.openxmlformats.org/officeDocument/2006/relationships/image" Target="../media/image4.png"/><Relationship Id="rId16" Type="http://schemas.openxmlformats.org/officeDocument/2006/relationships/image" Target="../media/image5.png"/><Relationship Id="rId17" Type="http://schemas.openxmlformats.org/officeDocument/2006/relationships/image" Target="../media/image6.png"/><Relationship Id="rId18"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1.png"/><Relationship Id="rId8" Type="http://schemas.openxmlformats.org/officeDocument/2006/relationships/image" Target="../media/image2.png"/><Relationship Id="rId9" Type="http://schemas.openxmlformats.org/officeDocument/2006/relationships/hyperlink" Target="https://blast.ncbi.nlm.nih.gov/Blast.cgi" TargetMode="External"/><Relationship Id="rId10" Type="http://schemas.openxmlformats.org/officeDocument/2006/relationships/hyperlink" Target="http://cys.bios.niu.edu/orfanfind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3494" y="0"/>
            <a:ext cx="43224132" cy="8169686"/>
          </a:xfrm>
          <a:prstGeom prst="rect">
            <a:avLst/>
          </a:prstGeom>
          <a:solidFill>
            <a:srgbClr val="1E145D"/>
          </a:solidFill>
          <a:effectLst>
            <a:outerShdw blurRad="50800" dist="38100" dir="5400000" algn="t" rotWithShape="0">
              <a:prstClr val="black">
                <a:alpha val="70000"/>
              </a:prstClr>
            </a:outerShdw>
          </a:effectLst>
        </p:spPr>
        <p:txBody>
          <a:bodyPr wrap="square" rtlCol="0">
            <a:spAutoFit/>
          </a:bodyPr>
          <a:lstStyle/>
          <a:p>
            <a:endParaRPr lang="en-US"/>
          </a:p>
        </p:txBody>
      </p:sp>
      <p:sp>
        <p:nvSpPr>
          <p:cNvPr id="7" name="TextBox 6"/>
          <p:cNvSpPr txBox="1"/>
          <p:nvPr/>
        </p:nvSpPr>
        <p:spPr>
          <a:xfrm>
            <a:off x="1411932" y="2193657"/>
            <a:ext cx="40378361" cy="1631216"/>
          </a:xfrm>
          <a:prstGeom prst="rect">
            <a:avLst/>
          </a:prstGeom>
          <a:solidFill>
            <a:srgbClr val="1E145D"/>
          </a:solidFill>
          <a:ln>
            <a:noFill/>
          </a:ln>
        </p:spPr>
        <p:txBody>
          <a:bodyPr wrap="none" rtlCol="0">
            <a:spAutoFit/>
          </a:bodyPr>
          <a:lstStyle/>
          <a:p>
            <a:pPr algn="ct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ORFanID</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A</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Search</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Engine</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to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Discover</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De</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Novo</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Orphan</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r>
              <a:rPr lang="mr-IN" sz="10000" b="1" dirty="0" err="1">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Genes</a:t>
            </a:r>
            <a:r>
              <a:rPr lang="mr-IN"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rPr>
              <a:t> </a:t>
            </a:r>
            <a:endParaRPr lang="en-US" sz="10000" b="1"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Helvetica" charset="0"/>
              <a:ea typeface="Helvetica" charset="0"/>
              <a:cs typeface="Helvetica" charset="0"/>
            </a:endParaRPr>
          </a:p>
        </p:txBody>
      </p:sp>
      <p:sp>
        <p:nvSpPr>
          <p:cNvPr id="8" name="Rectangle 7"/>
          <p:cNvSpPr/>
          <p:nvPr/>
        </p:nvSpPr>
        <p:spPr>
          <a:xfrm>
            <a:off x="3257859" y="4215448"/>
            <a:ext cx="36704279" cy="861774"/>
          </a:xfrm>
          <a:prstGeom prst="rect">
            <a:avLst/>
          </a:prstGeom>
        </p:spPr>
        <p:txBody>
          <a:bodyPr wrap="square">
            <a:spAutoFit/>
          </a:bodyPr>
          <a:lstStyle/>
          <a:p>
            <a:pPr algn="ctr"/>
            <a:r>
              <a:rPr lang="en-US" sz="5000" b="1" i="0" u="none" strike="noStrike" baseline="0" dirty="0" smtClean="0">
                <a:solidFill>
                  <a:schemeClr val="bg1"/>
                </a:solidFill>
                <a:latin typeface="Arial" charset="0"/>
              </a:rPr>
              <a:t>Richard S. </a:t>
            </a:r>
            <a:r>
              <a:rPr lang="en-US" sz="5000" b="1" i="0" u="none" strike="noStrike" baseline="0" dirty="0" err="1" smtClean="0">
                <a:solidFill>
                  <a:schemeClr val="bg1"/>
                </a:solidFill>
                <a:latin typeface="Arial" charset="0"/>
              </a:rPr>
              <a:t>Gunasekera</a:t>
            </a:r>
            <a:r>
              <a:rPr lang="en-US" sz="5000" b="1" i="0" u="none" strike="noStrike" baseline="0" dirty="0" smtClean="0">
                <a:solidFill>
                  <a:schemeClr val="bg1"/>
                </a:solidFill>
                <a:latin typeface="Arial" charset="0"/>
              </a:rPr>
              <a:t>, Ph.D.</a:t>
            </a:r>
            <a:r>
              <a:rPr lang="en-US" sz="5000" b="1" i="1" u="none" strike="noStrike" baseline="30000" dirty="0" smtClean="0">
                <a:solidFill>
                  <a:schemeClr val="bg1"/>
                </a:solidFill>
                <a:latin typeface="Arial" charset="0"/>
              </a:rPr>
              <a:t>1,2</a:t>
            </a:r>
            <a:r>
              <a:rPr lang="en-US" sz="5000" b="1" i="0" u="none" strike="noStrike" baseline="0" dirty="0" smtClean="0">
                <a:solidFill>
                  <a:schemeClr val="bg1"/>
                </a:solidFill>
                <a:latin typeface="Arial" charset="0"/>
              </a:rPr>
              <a:t>, Suresh Hewapathirana, M.Sc.</a:t>
            </a:r>
            <a:r>
              <a:rPr lang="en-US" sz="5000" b="1" i="1" u="none" strike="noStrike" baseline="30000" dirty="0" smtClean="0">
                <a:solidFill>
                  <a:schemeClr val="bg1"/>
                </a:solidFill>
                <a:latin typeface="Arial" charset="0"/>
              </a:rPr>
              <a:t>3</a:t>
            </a:r>
            <a:r>
              <a:rPr lang="en-US" sz="5000" b="1" i="0" u="none" strike="noStrike" baseline="0" dirty="0" smtClean="0">
                <a:solidFill>
                  <a:schemeClr val="bg1"/>
                </a:solidFill>
                <a:latin typeface="Arial" charset="0"/>
              </a:rPr>
              <a:t>, </a:t>
            </a:r>
            <a:r>
              <a:rPr lang="en-US" sz="5000" b="1" i="0" u="none" strike="noStrike" baseline="0" dirty="0" err="1" smtClean="0">
                <a:solidFill>
                  <a:schemeClr val="bg1"/>
                </a:solidFill>
                <a:latin typeface="Arial" charset="0"/>
              </a:rPr>
              <a:t>Vinodh</a:t>
            </a:r>
            <a:r>
              <a:rPr lang="en-US" sz="5000" b="1" i="0" u="none" strike="noStrike" baseline="0" dirty="0" smtClean="0">
                <a:solidFill>
                  <a:schemeClr val="bg1"/>
                </a:solidFill>
                <a:latin typeface="Arial" charset="0"/>
              </a:rPr>
              <a:t> </a:t>
            </a:r>
            <a:r>
              <a:rPr lang="en-US" sz="5000" b="1" i="0" u="none" strike="noStrike" baseline="0" dirty="0" err="1" smtClean="0">
                <a:solidFill>
                  <a:schemeClr val="bg1"/>
                </a:solidFill>
                <a:latin typeface="Arial" charset="0"/>
              </a:rPr>
              <a:t>Gunasekera</a:t>
            </a:r>
            <a:r>
              <a:rPr lang="en-US" sz="5000" b="1" i="0" u="none" strike="noStrike" baseline="0" dirty="0" smtClean="0">
                <a:solidFill>
                  <a:schemeClr val="bg1"/>
                </a:solidFill>
                <a:latin typeface="Arial" charset="0"/>
              </a:rPr>
              <a:t>, M.E.E.</a:t>
            </a:r>
            <a:r>
              <a:rPr lang="en-US" sz="5000" b="1" i="1" u="none" strike="noStrike" baseline="30000" dirty="0" smtClean="0">
                <a:solidFill>
                  <a:schemeClr val="bg1"/>
                </a:solidFill>
                <a:latin typeface="Arial" charset="0"/>
              </a:rPr>
              <a:t>3</a:t>
            </a:r>
            <a:r>
              <a:rPr lang="en-US" sz="5000" b="1" i="0" u="none" strike="noStrike" baseline="0" dirty="0" smtClean="0">
                <a:solidFill>
                  <a:schemeClr val="bg1"/>
                </a:solidFill>
                <a:latin typeface="Arial" charset="0"/>
              </a:rPr>
              <a:t>, and Paul Nelson, Ph.D</a:t>
            </a:r>
            <a:r>
              <a:rPr lang="en-US" sz="5000" b="1" i="1" u="none" strike="noStrike" baseline="30000" dirty="0" smtClean="0">
                <a:solidFill>
                  <a:schemeClr val="bg1"/>
                </a:solidFill>
                <a:latin typeface="Arial" charset="0"/>
              </a:rPr>
              <a:t>4</a:t>
            </a:r>
            <a:r>
              <a:rPr lang="en-US" sz="5000" b="1" i="0" u="none" strike="noStrike" baseline="0" dirty="0" smtClean="0">
                <a:solidFill>
                  <a:schemeClr val="bg1"/>
                </a:solidFill>
                <a:latin typeface="Arial" charset="0"/>
              </a:rPr>
              <a:t>. </a:t>
            </a:r>
            <a:endParaRPr lang="en-US" sz="5000" b="1" dirty="0">
              <a:solidFill>
                <a:schemeClr val="bg1"/>
              </a:solidFill>
            </a:endParaRPr>
          </a:p>
        </p:txBody>
      </p:sp>
      <p:sp>
        <p:nvSpPr>
          <p:cNvPr id="9" name="Rectangle 8"/>
          <p:cNvSpPr/>
          <p:nvPr/>
        </p:nvSpPr>
        <p:spPr>
          <a:xfrm>
            <a:off x="3257859" y="5544741"/>
            <a:ext cx="36749676" cy="2123658"/>
          </a:xfrm>
          <a:prstGeom prst="rect">
            <a:avLst/>
          </a:prstGeom>
          <a:noFill/>
        </p:spPr>
        <p:txBody>
          <a:bodyPr wrap="square">
            <a:spAutoFit/>
          </a:bodyPr>
          <a:lstStyle/>
          <a:p>
            <a:pPr algn="ctr"/>
            <a:r>
              <a:rPr lang="en-US" sz="4400" b="0" i="1" u="none" strike="noStrike" baseline="30000" dirty="0" smtClean="0">
                <a:solidFill>
                  <a:schemeClr val="bg1"/>
                </a:solidFill>
                <a:latin typeface="Arial" charset="0"/>
              </a:rPr>
              <a:t>1</a:t>
            </a:r>
            <a:r>
              <a:rPr lang="en-US" sz="4400" b="0" i="1" u="none" strike="noStrike" baseline="0" dirty="0" smtClean="0">
                <a:solidFill>
                  <a:schemeClr val="bg1"/>
                </a:solidFill>
                <a:latin typeface="Arial" charset="0"/>
              </a:rPr>
              <a:t>Departmant of Biological Sciences, University of Houston-Victoria, 3007 N. Ben Wilson Dr., Victoria, TX 77901, </a:t>
            </a:r>
            <a:r>
              <a:rPr lang="en-US" sz="4400" b="0" i="1" u="none" strike="noStrike" baseline="30000" dirty="0" smtClean="0">
                <a:solidFill>
                  <a:schemeClr val="bg1"/>
                </a:solidFill>
                <a:latin typeface="Arial" charset="0"/>
              </a:rPr>
              <a:t>2</a:t>
            </a:r>
            <a:r>
              <a:rPr lang="en-US" sz="4400" b="0" i="1" u="none" strike="noStrike" baseline="0" dirty="0" smtClean="0">
                <a:solidFill>
                  <a:schemeClr val="bg1"/>
                </a:solidFill>
                <a:latin typeface="Arial" charset="0"/>
              </a:rPr>
              <a:t>Rice University, 6100 Main St. Houston, TX 77005, </a:t>
            </a:r>
            <a:r>
              <a:rPr lang="en-US" sz="4400" b="0" i="1" u="none" strike="noStrike" baseline="30000" dirty="0" smtClean="0">
                <a:solidFill>
                  <a:schemeClr val="bg1"/>
                </a:solidFill>
                <a:latin typeface="Arial" charset="0"/>
              </a:rPr>
              <a:t>3</a:t>
            </a:r>
            <a:r>
              <a:rPr lang="en-US" sz="4400" b="0" i="1" u="none" strike="noStrike" baseline="0" dirty="0" smtClean="0">
                <a:solidFill>
                  <a:schemeClr val="bg1"/>
                </a:solidFill>
                <a:latin typeface="Arial" charset="0"/>
              </a:rPr>
              <a:t>Bioinformatics Consultants, </a:t>
            </a:r>
            <a:r>
              <a:rPr lang="en-US" sz="4400" b="0" i="1" u="none" strike="noStrike" baseline="0" dirty="0" err="1" smtClean="0">
                <a:solidFill>
                  <a:schemeClr val="bg1"/>
                </a:solidFill>
                <a:latin typeface="Arial" charset="0"/>
              </a:rPr>
              <a:t>Chesalon</a:t>
            </a:r>
            <a:r>
              <a:rPr lang="en-US" sz="4400" b="0" i="1" u="none" strike="noStrike" baseline="0" dirty="0" smtClean="0">
                <a:solidFill>
                  <a:schemeClr val="bg1"/>
                </a:solidFill>
                <a:latin typeface="Arial" charset="0"/>
              </a:rPr>
              <a:t> LLC, 5527 </a:t>
            </a:r>
            <a:r>
              <a:rPr lang="en-US" sz="4400" b="0" i="1" u="none" strike="noStrike" baseline="0" dirty="0" err="1" smtClean="0">
                <a:solidFill>
                  <a:schemeClr val="bg1"/>
                </a:solidFill>
                <a:latin typeface="Arial" charset="0"/>
              </a:rPr>
              <a:t>Theall</a:t>
            </a:r>
            <a:r>
              <a:rPr lang="en-US" sz="4400" b="0" i="1" u="none" strike="noStrike" baseline="0" dirty="0" smtClean="0">
                <a:solidFill>
                  <a:schemeClr val="bg1"/>
                </a:solidFill>
                <a:latin typeface="Arial" charset="0"/>
              </a:rPr>
              <a:t> Road, Houston, TX 77066, </a:t>
            </a:r>
            <a:r>
              <a:rPr lang="en-US" sz="4400" b="0" i="1" u="none" strike="noStrike" baseline="30000" dirty="0" smtClean="0">
                <a:solidFill>
                  <a:schemeClr val="bg1"/>
                </a:solidFill>
                <a:latin typeface="Arial" charset="0"/>
              </a:rPr>
              <a:t>4</a:t>
            </a:r>
            <a:r>
              <a:rPr lang="en-US" sz="4400" b="0" i="1" u="none" strike="noStrike" baseline="0" dirty="0" smtClean="0">
                <a:solidFill>
                  <a:schemeClr val="bg1"/>
                </a:solidFill>
                <a:latin typeface="Arial" charset="0"/>
              </a:rPr>
              <a:t>Biola University, 13800 </a:t>
            </a:r>
            <a:r>
              <a:rPr lang="en-US" sz="4400" b="0" i="1" u="none" strike="noStrike" baseline="0" dirty="0" err="1" smtClean="0">
                <a:solidFill>
                  <a:schemeClr val="bg1"/>
                </a:solidFill>
                <a:latin typeface="Arial" charset="0"/>
              </a:rPr>
              <a:t>Biola</a:t>
            </a:r>
            <a:r>
              <a:rPr lang="en-US" sz="4400" b="0" i="1" u="none" strike="noStrike" baseline="0" dirty="0" smtClean="0">
                <a:solidFill>
                  <a:schemeClr val="bg1"/>
                </a:solidFill>
                <a:latin typeface="Arial" charset="0"/>
              </a:rPr>
              <a:t> Avenue, </a:t>
            </a:r>
          </a:p>
          <a:p>
            <a:pPr algn="ctr"/>
            <a:r>
              <a:rPr lang="en-US" sz="4400" b="0" i="1" u="none" strike="noStrike" baseline="0" dirty="0" smtClean="0">
                <a:solidFill>
                  <a:schemeClr val="bg1"/>
                </a:solidFill>
                <a:latin typeface="Arial" charset="0"/>
              </a:rPr>
              <a:t>La Mirada, CA 90639 </a:t>
            </a:r>
            <a:endParaRPr lang="en-US" sz="4400" dirty="0">
              <a:solidFill>
                <a:schemeClr val="bg1"/>
              </a:solidFill>
            </a:endParaRPr>
          </a:p>
        </p:txBody>
      </p:sp>
      <p:sp>
        <p:nvSpPr>
          <p:cNvPr id="11" name="TextBox 10"/>
          <p:cNvSpPr txBox="1"/>
          <p:nvPr/>
        </p:nvSpPr>
        <p:spPr>
          <a:xfrm>
            <a:off x="-23494" y="41257728"/>
            <a:ext cx="43224132" cy="1942910"/>
          </a:xfrm>
          <a:prstGeom prst="rect">
            <a:avLst/>
          </a:prstGeom>
          <a:solidFill>
            <a:srgbClr val="1E145D"/>
          </a:solidFill>
          <a:effectLst>
            <a:outerShdw blurRad="50800" dist="38100" dir="16200000" rotWithShape="0">
              <a:prstClr val="black">
                <a:alpha val="70000"/>
              </a:prstClr>
            </a:outerShdw>
          </a:effectLst>
        </p:spPr>
        <p:txBody>
          <a:bodyPr wrap="square" rtlCol="0">
            <a:spAutoFit/>
          </a:bodyPr>
          <a:lstStyle/>
          <a:p>
            <a:endParaRPr lang="en-US"/>
          </a:p>
        </p:txBody>
      </p:sp>
      <p:sp>
        <p:nvSpPr>
          <p:cNvPr id="14" name="Rounded Rectangle 13"/>
          <p:cNvSpPr/>
          <p:nvPr/>
        </p:nvSpPr>
        <p:spPr>
          <a:xfrm>
            <a:off x="2517774" y="9127191"/>
            <a:ext cx="18183225" cy="856597"/>
          </a:xfrm>
          <a:prstGeom prst="roundRect">
            <a:avLst/>
          </a:prstGeom>
          <a:solidFill>
            <a:srgbClr val="AFABA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4800" b="1" dirty="0" smtClean="0"/>
              <a:t>Introduction</a:t>
            </a:r>
            <a:endParaRPr lang="en-US" sz="4800" b="1" dirty="0"/>
          </a:p>
        </p:txBody>
      </p:sp>
      <p:sp>
        <p:nvSpPr>
          <p:cNvPr id="16" name="Rounded Rectangle 15"/>
          <p:cNvSpPr/>
          <p:nvPr/>
        </p:nvSpPr>
        <p:spPr>
          <a:xfrm>
            <a:off x="2570216" y="15123713"/>
            <a:ext cx="18183225" cy="856597"/>
          </a:xfrm>
          <a:prstGeom prst="roundRect">
            <a:avLst/>
          </a:prstGeom>
          <a:solidFill>
            <a:srgbClr val="AFABA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4800" b="1" dirty="0"/>
              <a:t>Methods and </a:t>
            </a:r>
            <a:r>
              <a:rPr lang="en-US" sz="4800" b="1" dirty="0" smtClean="0"/>
              <a:t>Procedures</a:t>
            </a:r>
            <a:endParaRPr lang="en-US" sz="4800" b="1" dirty="0"/>
          </a:p>
        </p:txBody>
      </p:sp>
      <p:sp>
        <p:nvSpPr>
          <p:cNvPr id="18" name="Rectangle 17"/>
          <p:cNvSpPr/>
          <p:nvPr/>
        </p:nvSpPr>
        <p:spPr>
          <a:xfrm>
            <a:off x="2570217" y="16509295"/>
            <a:ext cx="7459120" cy="6555641"/>
          </a:xfrm>
          <a:prstGeom prst="rect">
            <a:avLst/>
          </a:prstGeom>
        </p:spPr>
        <p:txBody>
          <a:bodyPr wrap="square">
            <a:spAutoFit/>
          </a:bodyPr>
          <a:lstStyle/>
          <a:p>
            <a:pPr algn="just">
              <a:lnSpc>
                <a:spcPct val="150000"/>
              </a:lnSpc>
            </a:pPr>
            <a:r>
              <a:rPr lang="en-US" sz="2800" dirty="0" err="1" smtClean="0">
                <a:latin typeface="Verdana" charset="0"/>
                <a:ea typeface="Verdana" charset="0"/>
                <a:cs typeface="Verdana" charset="0"/>
              </a:rPr>
              <a:t>ORFanID</a:t>
            </a:r>
            <a:r>
              <a:rPr lang="en-US" sz="2800" dirty="0" smtClean="0">
                <a:latin typeface="Verdana" charset="0"/>
                <a:ea typeface="Verdana" charset="0"/>
                <a:cs typeface="Verdana" charset="0"/>
              </a:rPr>
              <a:t> accepts the amino acid sequence of a single or multiple gene sequence in the FASTA format with their NCBI gene IDs(</a:t>
            </a:r>
            <a:r>
              <a:rPr lang="en-US" sz="2800" dirty="0" err="1" smtClean="0">
                <a:latin typeface="Verdana" charset="0"/>
                <a:ea typeface="Verdana" charset="0"/>
                <a:cs typeface="Verdana" charset="0"/>
              </a:rPr>
              <a:t>gi</a:t>
            </a:r>
            <a:r>
              <a:rPr lang="en-US" sz="2800" dirty="0" smtClean="0">
                <a:latin typeface="Verdana" charset="0"/>
                <a:ea typeface="Verdana" charset="0"/>
                <a:cs typeface="Verdana" charset="0"/>
              </a:rPr>
              <a:t>) in the </a:t>
            </a:r>
            <a:r>
              <a:rPr lang="en-US" sz="2800" dirty="0" smtClean="0">
                <a:latin typeface="Verdana" charset="0"/>
                <a:ea typeface="Verdana" charset="0"/>
                <a:cs typeface="Verdana" charset="0"/>
              </a:rPr>
              <a:t>headers, name of the organism and </a:t>
            </a:r>
            <a:r>
              <a:rPr lang="en-US" sz="2800" dirty="0" smtClean="0">
                <a:latin typeface="Verdana" charset="0"/>
                <a:ea typeface="Verdana" charset="0"/>
                <a:cs typeface="Verdana" charset="0"/>
              </a:rPr>
              <a:t>the taxonomy level of the selected organism to restrict </a:t>
            </a:r>
            <a:r>
              <a:rPr lang="en-US" sz="2800" dirty="0" smtClean="0">
                <a:latin typeface="Verdana" charset="0"/>
                <a:ea typeface="Verdana" charset="0"/>
                <a:cs typeface="Verdana" charset="0"/>
              </a:rPr>
              <a:t>the BLAST </a:t>
            </a:r>
            <a:r>
              <a:rPr lang="en-US" sz="2800" dirty="0" smtClean="0">
                <a:latin typeface="Verdana" charset="0"/>
                <a:ea typeface="Verdana" charset="0"/>
                <a:cs typeface="Verdana" charset="0"/>
              </a:rPr>
              <a:t>search. </a:t>
            </a:r>
            <a:r>
              <a:rPr lang="en-US" sz="2800" dirty="0" smtClean="0">
                <a:latin typeface="Verdana" charset="0"/>
                <a:ea typeface="Verdana" charset="0"/>
                <a:cs typeface="Verdana" charset="0"/>
              </a:rPr>
              <a:t>All the existing organism names in NCBI Taxonomy database will be loaded offline to the organism textbox with autocomplete functionality.</a:t>
            </a:r>
            <a:endParaRPr lang="en-US" sz="2800" dirty="0">
              <a:latin typeface="Verdana" charset="0"/>
              <a:ea typeface="Verdana" charset="0"/>
              <a:cs typeface="Verdana" charset="0"/>
            </a:endParaRPr>
          </a:p>
        </p:txBody>
      </p:sp>
      <p:sp>
        <p:nvSpPr>
          <p:cNvPr id="20" name="Rectangle 19"/>
          <p:cNvSpPr/>
          <p:nvPr/>
        </p:nvSpPr>
        <p:spPr>
          <a:xfrm>
            <a:off x="2570216" y="23787962"/>
            <a:ext cx="21599525" cy="651525"/>
          </a:xfrm>
          <a:prstGeom prst="rect">
            <a:avLst/>
          </a:prstGeom>
        </p:spPr>
        <p:txBody>
          <a:bodyPr>
            <a:spAutoFit/>
          </a:bodyPr>
          <a:lstStyle/>
          <a:p>
            <a:pPr algn="just">
              <a:lnSpc>
                <a:spcPct val="150000"/>
              </a:lnSpc>
              <a:spcAft>
                <a:spcPts val="0"/>
              </a:spcAft>
            </a:pPr>
            <a:r>
              <a:rPr lang="en-US" sz="2800" smtClean="0">
                <a:effectLst/>
                <a:latin typeface="Verdana" charset="0"/>
                <a:ea typeface="Verdana" charset="0"/>
                <a:cs typeface="Verdana" charset="0"/>
              </a:rPr>
              <a:t>ORFanID</a:t>
            </a:r>
            <a:r>
              <a:rPr lang="en-US" sz="2800" dirty="0" smtClean="0">
                <a:effectLst/>
                <a:latin typeface="Verdana" charset="0"/>
                <a:ea typeface="Verdana" charset="0"/>
                <a:cs typeface="Verdana" charset="0"/>
              </a:rPr>
              <a:t> </a:t>
            </a:r>
            <a:r>
              <a:rPr lang="en-US" sz="2800" dirty="0" smtClean="0">
                <a:effectLst/>
                <a:latin typeface="Verdana" charset="0"/>
                <a:ea typeface="Verdana" charset="0"/>
                <a:cs typeface="Verdana" charset="0"/>
              </a:rPr>
              <a:t>engine executes several scripts as a pipeline as follows:</a:t>
            </a:r>
            <a:endParaRPr lang="en-US" sz="2800" dirty="0">
              <a:effectLst/>
              <a:latin typeface="Verdana" charset="0"/>
              <a:ea typeface="Verdana" charset="0"/>
              <a:cs typeface="Verdana" charset="0"/>
            </a:endParaRPr>
          </a:p>
        </p:txBody>
      </p:sp>
      <p:graphicFrame>
        <p:nvGraphicFramePr>
          <p:cNvPr id="21" name="Diagram 20"/>
          <p:cNvGraphicFramePr/>
          <p:nvPr>
            <p:extLst>
              <p:ext uri="{D42A27DB-BD31-4B8C-83A1-F6EECF244321}">
                <p14:modId xmlns:p14="http://schemas.microsoft.com/office/powerpoint/2010/main" val="792448154"/>
              </p:ext>
            </p:extLst>
          </p:nvPr>
        </p:nvGraphicFramePr>
        <p:xfrm>
          <a:off x="3962400" y="22921122"/>
          <a:ext cx="15742919" cy="6584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Rectangle 21"/>
          <p:cNvSpPr/>
          <p:nvPr/>
        </p:nvSpPr>
        <p:spPr>
          <a:xfrm>
            <a:off x="2634330" y="28147991"/>
            <a:ext cx="18066669" cy="8494633"/>
          </a:xfrm>
          <a:prstGeom prst="rect">
            <a:avLst/>
          </a:prstGeom>
        </p:spPr>
        <p:txBody>
          <a:bodyPr wrap="square">
            <a:spAutoFit/>
          </a:bodyPr>
          <a:lstStyle/>
          <a:p>
            <a:pPr algn="just">
              <a:lnSpc>
                <a:spcPct val="150000"/>
              </a:lnSpc>
              <a:spcAft>
                <a:spcPts val="0"/>
              </a:spcAft>
            </a:pPr>
            <a:r>
              <a:rPr lang="en-US" sz="2800" dirty="0" smtClean="0">
                <a:effectLst/>
                <a:latin typeface="Verdana" charset="0"/>
                <a:ea typeface="Verdana" charset="0"/>
                <a:cs typeface="Verdana" charset="0"/>
              </a:rPr>
              <a:t>The execution sequence is as follows:</a:t>
            </a:r>
          </a:p>
          <a:p>
            <a:pPr marL="1117600" lvl="1" indent="-457200" algn="just">
              <a:lnSpc>
                <a:spcPct val="150000"/>
              </a:lnSpc>
              <a:buFont typeface="+mj-lt"/>
              <a:buAutoNum type="arabicPeriod"/>
            </a:pPr>
            <a:r>
              <a:rPr lang="en-US" sz="2800" dirty="0" smtClean="0">
                <a:effectLst/>
                <a:latin typeface="Verdana" charset="0"/>
                <a:ea typeface="Verdana" charset="0"/>
                <a:cs typeface="Verdana" charset="0"/>
              </a:rPr>
              <a:t> </a:t>
            </a:r>
            <a:r>
              <a:rPr lang="en-US" sz="2800" dirty="0" err="1" smtClean="0">
                <a:effectLst/>
                <a:latin typeface="Verdana" charset="0"/>
                <a:ea typeface="Verdana" charset="0"/>
                <a:cs typeface="Verdana" charset="0"/>
              </a:rPr>
              <a:t>ORFanID</a:t>
            </a:r>
            <a:r>
              <a:rPr lang="en-US" sz="2800" dirty="0" smtClean="0">
                <a:effectLst/>
                <a:latin typeface="Verdana" charset="0"/>
                <a:ea typeface="Verdana" charset="0"/>
                <a:cs typeface="Verdana" charset="0"/>
              </a:rPr>
              <a:t> extracts the </a:t>
            </a:r>
            <a:r>
              <a:rPr lang="en-US" sz="2800" dirty="0" smtClean="0">
                <a:effectLst/>
                <a:latin typeface="Verdana" charset="0"/>
                <a:ea typeface="Verdana" charset="0"/>
                <a:cs typeface="Verdana" charset="0"/>
              </a:rPr>
              <a:t>NCBI gene </a:t>
            </a:r>
            <a:r>
              <a:rPr lang="en-US" sz="2800" dirty="0" smtClean="0">
                <a:effectLst/>
                <a:latin typeface="Verdana" charset="0"/>
                <a:ea typeface="Verdana" charset="0"/>
                <a:cs typeface="Verdana" charset="0"/>
              </a:rPr>
              <a:t>ID(s) from the </a:t>
            </a:r>
            <a:r>
              <a:rPr lang="en-US" sz="2800" dirty="0">
                <a:latin typeface="Verdana" charset="0"/>
                <a:ea typeface="Verdana" charset="0"/>
                <a:cs typeface="Verdana" charset="0"/>
              </a:rPr>
              <a:t>header(s) </a:t>
            </a:r>
            <a:r>
              <a:rPr lang="en-US" sz="2800" dirty="0" smtClean="0">
                <a:effectLst/>
                <a:latin typeface="Verdana" charset="0"/>
                <a:ea typeface="Verdana" charset="0"/>
                <a:cs typeface="Verdana" charset="0"/>
              </a:rPr>
              <a:t>of the input FASTA file. </a:t>
            </a:r>
          </a:p>
          <a:p>
            <a:pPr marL="1117600" lvl="1" indent="-457200" algn="just">
              <a:lnSpc>
                <a:spcPct val="150000"/>
              </a:lnSpc>
              <a:buFont typeface="+mj-lt"/>
              <a:buAutoNum type="arabicPeriod"/>
            </a:pPr>
            <a:r>
              <a:rPr lang="en-US" sz="2800" dirty="0" smtClean="0">
                <a:effectLst/>
                <a:latin typeface="Verdana" charset="0"/>
                <a:ea typeface="Verdana" charset="0"/>
                <a:cs typeface="Verdana" charset="0"/>
              </a:rPr>
              <a:t> All the genes are submitted to the online NCBI BLASTP</a:t>
            </a:r>
            <a:r>
              <a:rPr lang="en-US" sz="2800" baseline="30000" dirty="0" smtClean="0">
                <a:effectLst/>
                <a:latin typeface="Verdana" charset="0"/>
                <a:ea typeface="Verdana" charset="0"/>
                <a:cs typeface="Verdana" charset="0"/>
              </a:rPr>
              <a:t>[1] </a:t>
            </a:r>
            <a:r>
              <a:rPr lang="en-US" sz="2800" dirty="0" smtClean="0">
                <a:effectLst/>
                <a:latin typeface="Verdana" charset="0"/>
                <a:ea typeface="Verdana" charset="0"/>
                <a:cs typeface="Verdana" charset="0"/>
              </a:rPr>
              <a:t>program to find homologous sequence against </a:t>
            </a:r>
            <a:r>
              <a:rPr lang="en-US" sz="2800" dirty="0" smtClean="0">
                <a:effectLst/>
                <a:latin typeface="Verdana" charset="0"/>
                <a:ea typeface="Verdana" charset="0"/>
                <a:cs typeface="Verdana" charset="0"/>
              </a:rPr>
              <a:t>the NCBI </a:t>
            </a:r>
            <a:r>
              <a:rPr lang="en-US" sz="2800" dirty="0" smtClean="0">
                <a:effectLst/>
                <a:latin typeface="Verdana" charset="0"/>
                <a:ea typeface="Verdana" charset="0"/>
                <a:cs typeface="Verdana" charset="0"/>
              </a:rPr>
              <a:t>non-redundant protein database. Accuracy of the results can be adjusted based on e-value and maximum number of targets sequences and the taxonomy level (to restrict the search), and the results will be reported in a tabular format. </a:t>
            </a:r>
            <a:r>
              <a:rPr lang="en-US" sz="2800" dirty="0" smtClean="0">
                <a:effectLst/>
                <a:latin typeface="Verdana" charset="0"/>
                <a:ea typeface="Verdana" charset="0"/>
                <a:cs typeface="Verdana" charset="0"/>
              </a:rPr>
              <a:t>Those parameters can be changed from the settings section which has illustrated on the figure below.</a:t>
            </a:r>
            <a:endParaRPr lang="en-US" sz="2800" dirty="0" smtClean="0">
              <a:effectLst/>
              <a:latin typeface="Verdana" charset="0"/>
              <a:ea typeface="Verdana" charset="0"/>
              <a:cs typeface="Verdana" charset="0"/>
            </a:endParaRPr>
          </a:p>
          <a:p>
            <a:pPr marL="1117600" lvl="1" indent="-457200" algn="just">
              <a:lnSpc>
                <a:spcPct val="150000"/>
              </a:lnSpc>
              <a:buFont typeface="+mj-lt"/>
              <a:buAutoNum type="arabicPeriod"/>
            </a:pPr>
            <a:r>
              <a:rPr lang="en-US" sz="2800" dirty="0" smtClean="0">
                <a:effectLst/>
                <a:latin typeface="Verdana" charset="0"/>
                <a:ea typeface="Verdana" charset="0"/>
                <a:cs typeface="Verdana" charset="0"/>
              </a:rPr>
              <a:t> Genes will be categorized according to a filtering algorithm by the </a:t>
            </a:r>
            <a:r>
              <a:rPr lang="en-US" sz="2800" dirty="0" err="1" smtClean="0">
                <a:effectLst/>
                <a:latin typeface="Verdana" charset="0"/>
                <a:ea typeface="Verdana" charset="0"/>
                <a:cs typeface="Verdana" charset="0"/>
              </a:rPr>
              <a:t>ORFanFinder</a:t>
            </a:r>
            <a:r>
              <a:rPr lang="en-US" sz="2800" dirty="0" smtClean="0">
                <a:effectLst/>
                <a:latin typeface="Verdana" charset="0"/>
                <a:ea typeface="Verdana" charset="0"/>
                <a:cs typeface="Verdana" charset="0"/>
              </a:rPr>
              <a:t> command-line tool</a:t>
            </a:r>
            <a:r>
              <a:rPr lang="en-US" sz="2800" baseline="30000" dirty="0" smtClean="0">
                <a:effectLst/>
                <a:latin typeface="Verdana" charset="0"/>
                <a:ea typeface="Verdana" charset="0"/>
                <a:cs typeface="Verdana" charset="0"/>
              </a:rPr>
              <a:t>[2]</a:t>
            </a:r>
            <a:r>
              <a:rPr lang="en-US" sz="2800" dirty="0" smtClean="0">
                <a:effectLst/>
                <a:latin typeface="Verdana" charset="0"/>
                <a:ea typeface="Verdana" charset="0"/>
                <a:cs typeface="Verdana" charset="0"/>
              </a:rPr>
              <a:t> , based on the homology sequences found from blast results. </a:t>
            </a:r>
          </a:p>
          <a:p>
            <a:pPr marL="1117600" lvl="1" indent="-457200" algn="just">
              <a:lnSpc>
                <a:spcPct val="150000"/>
              </a:lnSpc>
              <a:buFont typeface="+mj-lt"/>
              <a:buAutoNum type="arabicPeriod"/>
            </a:pPr>
            <a:r>
              <a:rPr lang="en-US" sz="2800" dirty="0" smtClean="0">
                <a:effectLst/>
                <a:latin typeface="Verdana" charset="0"/>
                <a:ea typeface="Verdana" charset="0"/>
                <a:cs typeface="Verdana" charset="0"/>
              </a:rPr>
              <a:t> Output of the </a:t>
            </a:r>
            <a:r>
              <a:rPr lang="en-US" sz="2800" dirty="0" err="1" smtClean="0">
                <a:effectLst/>
                <a:latin typeface="Verdana" charset="0"/>
                <a:ea typeface="Verdana" charset="0"/>
                <a:cs typeface="Verdana" charset="0"/>
              </a:rPr>
              <a:t>ORFanFinder</a:t>
            </a:r>
            <a:r>
              <a:rPr lang="en-US" sz="2800" dirty="0" smtClean="0">
                <a:effectLst/>
                <a:latin typeface="Verdana" charset="0"/>
                <a:ea typeface="Verdana" charset="0"/>
                <a:cs typeface="Verdana" charset="0"/>
              </a:rPr>
              <a:t> is formatted to produce tables and charts for interactive analysis and visualization</a:t>
            </a:r>
            <a:r>
              <a:rPr lang="en-US" sz="2800" dirty="0" smtClean="0">
                <a:effectLst/>
                <a:latin typeface="Verdana" charset="0"/>
                <a:ea typeface="Verdana" charset="0"/>
                <a:cs typeface="Verdana" charset="0"/>
              </a:rPr>
              <a:t>. </a:t>
            </a:r>
            <a:r>
              <a:rPr lang="en-US" sz="2800" dirty="0" err="1" smtClean="0">
                <a:effectLst/>
                <a:latin typeface="Verdana" charset="0"/>
                <a:ea typeface="Verdana" charset="0"/>
                <a:cs typeface="Verdana" charset="0"/>
              </a:rPr>
              <a:t>ORFanID</a:t>
            </a:r>
            <a:r>
              <a:rPr lang="en-US" sz="2800" dirty="0" smtClean="0">
                <a:effectLst/>
                <a:latin typeface="Verdana" charset="0"/>
                <a:ea typeface="Verdana" charset="0"/>
                <a:cs typeface="Verdana" charset="0"/>
              </a:rPr>
              <a:t> web-based application produces few JSON files to store these results and load them into the client’s browser.</a:t>
            </a:r>
            <a:endParaRPr lang="en-US" sz="2800" dirty="0">
              <a:effectLst/>
              <a:latin typeface="Verdana" charset="0"/>
              <a:ea typeface="Verdana" charset="0"/>
              <a:cs typeface="Verdana" charset="0"/>
            </a:endParaRPr>
          </a:p>
        </p:txBody>
      </p:sp>
      <p:sp>
        <p:nvSpPr>
          <p:cNvPr id="23" name="Rectangle 22"/>
          <p:cNvSpPr/>
          <p:nvPr/>
        </p:nvSpPr>
        <p:spPr>
          <a:xfrm>
            <a:off x="2517775" y="10537463"/>
            <a:ext cx="18183225" cy="3883179"/>
          </a:xfrm>
          <a:prstGeom prst="rect">
            <a:avLst/>
          </a:prstGeom>
        </p:spPr>
        <p:txBody>
          <a:bodyPr wrap="square">
            <a:spAutoFit/>
          </a:bodyPr>
          <a:lstStyle/>
          <a:p>
            <a:pPr algn="just">
              <a:lnSpc>
                <a:spcPct val="150000"/>
              </a:lnSpc>
            </a:pPr>
            <a:r>
              <a:rPr lang="en-US" sz="2800" dirty="0" err="1">
                <a:latin typeface="Verdana" charset="0"/>
                <a:ea typeface="Verdana" charset="0"/>
                <a:cs typeface="Verdana" charset="0"/>
              </a:rPr>
              <a:t>ORFanID</a:t>
            </a:r>
            <a:r>
              <a:rPr lang="en-US" sz="2800" dirty="0">
                <a:latin typeface="Verdana" charset="0"/>
                <a:ea typeface="Verdana" charset="0"/>
                <a:cs typeface="Verdana" charset="0"/>
              </a:rPr>
              <a:t> is a </a:t>
            </a:r>
            <a:r>
              <a:rPr lang="en-US" sz="2800" dirty="0" smtClean="0">
                <a:latin typeface="Verdana" charset="0"/>
                <a:ea typeface="Verdana" charset="0"/>
                <a:cs typeface="Verdana" charset="0"/>
              </a:rPr>
              <a:t>standalone and web-based </a:t>
            </a:r>
            <a:r>
              <a:rPr lang="en-US" sz="2800" dirty="0">
                <a:latin typeface="Verdana" charset="0"/>
                <a:ea typeface="Verdana" charset="0"/>
                <a:cs typeface="Verdana" charset="0"/>
              </a:rPr>
              <a:t>software engine that identifies </a:t>
            </a:r>
            <a:r>
              <a:rPr lang="en-US" sz="2800" dirty="0" err="1">
                <a:latin typeface="Verdana" charset="0"/>
                <a:ea typeface="Verdana" charset="0"/>
                <a:cs typeface="Verdana" charset="0"/>
              </a:rPr>
              <a:t>ORFan</a:t>
            </a:r>
            <a:r>
              <a:rPr lang="en-US" sz="2800" dirty="0">
                <a:latin typeface="Verdana" charset="0"/>
                <a:ea typeface="Verdana" charset="0"/>
                <a:cs typeface="Verdana" charset="0"/>
              </a:rPr>
              <a:t> genes from the genomes of specified species or from a given list of </a:t>
            </a:r>
            <a:r>
              <a:rPr lang="en-US" sz="2800" dirty="0" smtClean="0">
                <a:latin typeface="Verdana" charset="0"/>
                <a:ea typeface="Verdana" charset="0"/>
                <a:cs typeface="Verdana" charset="0"/>
              </a:rPr>
              <a:t>gene sequences</a:t>
            </a:r>
            <a:r>
              <a:rPr lang="en-US" sz="2800" dirty="0">
                <a:latin typeface="Verdana" charset="0"/>
                <a:ea typeface="Verdana" charset="0"/>
                <a:cs typeface="Verdana" charset="0"/>
              </a:rPr>
              <a:t>. The scope of the search for orphan genes can be defined by the selection of the taxonomy level of interest. Detectable homologous sequences are found for candidate gene in the NCBI databases. From these findings the </a:t>
            </a:r>
            <a:r>
              <a:rPr lang="en-US" sz="2800" dirty="0" err="1">
                <a:latin typeface="Verdana" charset="0"/>
                <a:ea typeface="Verdana" charset="0"/>
                <a:cs typeface="Verdana" charset="0"/>
              </a:rPr>
              <a:t>ORFanID</a:t>
            </a:r>
            <a:r>
              <a:rPr lang="en-US" sz="2800" dirty="0">
                <a:latin typeface="Verdana" charset="0"/>
                <a:ea typeface="Verdana" charset="0"/>
                <a:cs typeface="Verdana" charset="0"/>
              </a:rPr>
              <a:t> engine identifies and depicts orphan genes. Results may be viewed and analyzed graphically for the purpose of scientific research and </a:t>
            </a:r>
            <a:r>
              <a:rPr lang="en-US" sz="2800" dirty="0" smtClean="0">
                <a:latin typeface="Verdana" charset="0"/>
                <a:ea typeface="Verdana" charset="0"/>
                <a:cs typeface="Verdana" charset="0"/>
              </a:rPr>
              <a:t>inquiry.</a:t>
            </a:r>
            <a:endParaRPr lang="en-US" sz="2800" dirty="0">
              <a:latin typeface="Verdana" charset="0"/>
              <a:ea typeface="Verdana" charset="0"/>
              <a:cs typeface="Verdana" charset="0"/>
            </a:endParaRPr>
          </a:p>
        </p:txBody>
      </p:sp>
      <p:sp>
        <p:nvSpPr>
          <p:cNvPr id="24" name="Rounded Rectangle 23"/>
          <p:cNvSpPr/>
          <p:nvPr/>
        </p:nvSpPr>
        <p:spPr>
          <a:xfrm>
            <a:off x="22499638" y="9127190"/>
            <a:ext cx="18183225" cy="856597"/>
          </a:xfrm>
          <a:prstGeom prst="roundRect">
            <a:avLst/>
          </a:prstGeom>
          <a:solidFill>
            <a:srgbClr val="AFABA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4800" b="1" dirty="0" smtClean="0"/>
              <a:t>Results</a:t>
            </a:r>
            <a:endParaRPr lang="en-US" sz="4800" b="1" dirty="0"/>
          </a:p>
        </p:txBody>
      </p:sp>
      <p:sp>
        <p:nvSpPr>
          <p:cNvPr id="25" name="Rectangle 24"/>
          <p:cNvSpPr/>
          <p:nvPr/>
        </p:nvSpPr>
        <p:spPr>
          <a:xfrm>
            <a:off x="22499638" y="10527179"/>
            <a:ext cx="18183225" cy="671851"/>
          </a:xfrm>
          <a:prstGeom prst="rect">
            <a:avLst/>
          </a:prstGeom>
        </p:spPr>
        <p:txBody>
          <a:bodyPr wrap="square">
            <a:spAutoFit/>
          </a:bodyPr>
          <a:lstStyle/>
          <a:p>
            <a:pPr>
              <a:lnSpc>
                <a:spcPct val="150000"/>
              </a:lnSpc>
              <a:spcAft>
                <a:spcPts val="0"/>
              </a:spcAft>
            </a:pPr>
            <a:r>
              <a:rPr lang="en-US" sz="2800" dirty="0" smtClean="0">
                <a:effectLst/>
                <a:latin typeface="Verdana" charset="0"/>
                <a:ea typeface="Verdana" charset="0"/>
                <a:cs typeface="Verdana" charset="0"/>
              </a:rPr>
              <a:t>An example of the interactive visualization of the </a:t>
            </a:r>
            <a:r>
              <a:rPr lang="en-US" sz="2800" dirty="0" err="1" smtClean="0">
                <a:effectLst/>
                <a:latin typeface="Verdana" charset="0"/>
                <a:ea typeface="Verdana" charset="0"/>
                <a:cs typeface="Verdana" charset="0"/>
              </a:rPr>
              <a:t>ORFanID</a:t>
            </a:r>
            <a:r>
              <a:rPr lang="en-US" sz="2800" dirty="0" smtClean="0">
                <a:effectLst/>
                <a:latin typeface="Verdana" charset="0"/>
                <a:ea typeface="Verdana" charset="0"/>
                <a:cs typeface="Verdana" charset="0"/>
              </a:rPr>
              <a:t> is given below:</a:t>
            </a:r>
            <a:endParaRPr lang="en-US" sz="2800" dirty="0">
              <a:effectLst/>
              <a:latin typeface="Verdana" charset="0"/>
              <a:ea typeface="Verdana" charset="0"/>
              <a:cs typeface="Verdana" charset="0"/>
            </a:endParaRPr>
          </a:p>
        </p:txBody>
      </p:sp>
      <p:pic>
        <p:nvPicPr>
          <p:cNvPr id="26" name="Picture 25"/>
          <p:cNvPicPr/>
          <p:nvPr/>
        </p:nvPicPr>
        <p:blipFill>
          <a:blip r:embed="rId7">
            <a:extLst>
              <a:ext uri="{28A0092B-C50C-407E-A947-70E740481C1C}">
                <a14:useLocalDpi xmlns:a14="http://schemas.microsoft.com/office/drawing/2010/main" val="0"/>
              </a:ext>
            </a:extLst>
          </a:blip>
          <a:stretch>
            <a:fillRect/>
          </a:stretch>
        </p:blipFill>
        <p:spPr>
          <a:xfrm>
            <a:off x="32968358" y="11665550"/>
            <a:ext cx="7824041" cy="6211658"/>
          </a:xfrm>
          <a:prstGeom prst="rect">
            <a:avLst/>
          </a:prstGeom>
        </p:spPr>
      </p:pic>
      <p:sp>
        <p:nvSpPr>
          <p:cNvPr id="27" name="Rectangle 26"/>
          <p:cNvSpPr/>
          <p:nvPr/>
        </p:nvSpPr>
        <p:spPr>
          <a:xfrm>
            <a:off x="22499639" y="11665550"/>
            <a:ext cx="10469562" cy="6555641"/>
          </a:xfrm>
          <a:prstGeom prst="rect">
            <a:avLst/>
          </a:prstGeom>
        </p:spPr>
        <p:txBody>
          <a:bodyPr wrap="square">
            <a:spAutoFit/>
          </a:bodyPr>
          <a:lstStyle/>
          <a:p>
            <a:pPr algn="just">
              <a:lnSpc>
                <a:spcPct val="150000"/>
              </a:lnSpc>
              <a:spcAft>
                <a:spcPts val="0"/>
              </a:spcAft>
            </a:pPr>
            <a:r>
              <a:rPr lang="en-US" sz="2800" dirty="0" smtClean="0">
                <a:effectLst/>
                <a:latin typeface="Verdana" charset="0"/>
                <a:ea typeface="Verdana" charset="0"/>
                <a:cs typeface="Verdana" charset="0"/>
              </a:rPr>
              <a:t>The top left table summarizes the results by showing the number of orphan genes found at each taxonomy level of the selected species (Bacteria, in this example) and the  graph on the top right visualizes the same data graphically to improve analysis. The  table at the bottom shows the categorization levels of the orphan genes discovered, along with the actual taxonomy level for each individual gene. Once the user selects a gene from the bottom table, the  homologous sequence found from BLASTP will be displayed in a “Result Details” tab. </a:t>
            </a:r>
            <a:endParaRPr lang="en-US" sz="2800" dirty="0">
              <a:effectLst/>
              <a:latin typeface="Verdana" charset="0"/>
              <a:ea typeface="Verdana" charset="0"/>
              <a:cs typeface="Verdana" charset="0"/>
            </a:endParaRPr>
          </a:p>
        </p:txBody>
      </p:sp>
      <p:pic>
        <p:nvPicPr>
          <p:cNvPr id="28" name="Picture 27" descr="../../Desktop/Screen%20Shot%202017-04-24%20at%204.00.50%20PM.p"/>
          <p:cNvPicPr/>
          <p:nvPr/>
        </p:nvPicPr>
        <p:blipFill>
          <a:blip r:embed="rId8">
            <a:extLst>
              <a:ext uri="{28A0092B-C50C-407E-A947-70E740481C1C}">
                <a14:useLocalDpi xmlns:a14="http://schemas.microsoft.com/office/drawing/2010/main" val="0"/>
              </a:ext>
            </a:extLst>
          </a:blip>
          <a:srcRect/>
          <a:stretch>
            <a:fillRect/>
          </a:stretch>
        </p:blipFill>
        <p:spPr bwMode="auto">
          <a:xfrm>
            <a:off x="32984822" y="18321900"/>
            <a:ext cx="7807577" cy="6111714"/>
          </a:xfrm>
          <a:prstGeom prst="rect">
            <a:avLst/>
          </a:prstGeom>
          <a:noFill/>
          <a:ln>
            <a:noFill/>
          </a:ln>
        </p:spPr>
      </p:pic>
      <p:sp>
        <p:nvSpPr>
          <p:cNvPr id="29" name="Rectangle 28"/>
          <p:cNvSpPr/>
          <p:nvPr/>
        </p:nvSpPr>
        <p:spPr>
          <a:xfrm>
            <a:off x="22397196" y="18342445"/>
            <a:ext cx="10572005" cy="6555641"/>
          </a:xfrm>
          <a:prstGeom prst="rect">
            <a:avLst/>
          </a:prstGeom>
        </p:spPr>
        <p:txBody>
          <a:bodyPr wrap="square">
            <a:spAutoFit/>
          </a:bodyPr>
          <a:lstStyle/>
          <a:p>
            <a:pPr algn="just">
              <a:lnSpc>
                <a:spcPct val="150000"/>
              </a:lnSpc>
              <a:spcAft>
                <a:spcPts val="0"/>
              </a:spcAft>
            </a:pPr>
            <a:r>
              <a:rPr lang="en-US" sz="2800" dirty="0" smtClean="0">
                <a:effectLst/>
                <a:latin typeface="Verdana" charset="0"/>
                <a:ea typeface="Verdana" charset="0"/>
                <a:cs typeface="Verdana" charset="0"/>
              </a:rPr>
              <a:t>The table at the bottom of this window shows the taxonomy levels of different homologous BLAST hits for the selected gene. The number of BLAST matches for each taxonomy are interactively visualized in the chart. For example, if there are hits for the Family level, but not in Phylum, Class, Order, then that gene is specifically restricted to Family, therefore it’s a Family level orphan gene. All the tables in the software are sortable by column and results can be easily filtered with a fuzzy search functionality.</a:t>
            </a:r>
            <a:endParaRPr lang="en-US" sz="2800" dirty="0">
              <a:effectLst/>
              <a:latin typeface="Verdana" charset="0"/>
              <a:ea typeface="Verdana" charset="0"/>
              <a:cs typeface="Verdana" charset="0"/>
            </a:endParaRPr>
          </a:p>
        </p:txBody>
      </p:sp>
      <p:sp>
        <p:nvSpPr>
          <p:cNvPr id="30" name="Rectangle 29"/>
          <p:cNvSpPr/>
          <p:nvPr/>
        </p:nvSpPr>
        <p:spPr>
          <a:xfrm>
            <a:off x="22499637" y="25019340"/>
            <a:ext cx="18183225" cy="1384995"/>
          </a:xfrm>
          <a:prstGeom prst="rect">
            <a:avLst/>
          </a:prstGeom>
        </p:spPr>
        <p:txBody>
          <a:bodyPr wrap="square">
            <a:spAutoFit/>
          </a:bodyPr>
          <a:lstStyle/>
          <a:p>
            <a:pPr algn="just">
              <a:lnSpc>
                <a:spcPct val="150000"/>
              </a:lnSpc>
              <a:spcAft>
                <a:spcPts val="0"/>
              </a:spcAft>
            </a:pPr>
            <a:r>
              <a:rPr lang="en-US" sz="2800" dirty="0" err="1" smtClean="0">
                <a:effectLst/>
                <a:latin typeface="Verdana" charset="0"/>
                <a:ea typeface="Verdana" charset="0"/>
                <a:cs typeface="Verdana" charset="0"/>
              </a:rPr>
              <a:t>ORFanID</a:t>
            </a:r>
            <a:r>
              <a:rPr lang="en-US" sz="2800" dirty="0" smtClean="0">
                <a:effectLst/>
                <a:latin typeface="Verdana" charset="0"/>
                <a:ea typeface="Verdana" charset="0"/>
                <a:cs typeface="Verdana" charset="0"/>
              </a:rPr>
              <a:t> Web-based </a:t>
            </a:r>
            <a:r>
              <a:rPr lang="en-US" sz="2800" dirty="0" smtClean="0">
                <a:effectLst/>
                <a:latin typeface="Verdana" charset="0"/>
                <a:ea typeface="Verdana" charset="0"/>
                <a:cs typeface="Verdana" charset="0"/>
              </a:rPr>
              <a:t>application</a:t>
            </a:r>
            <a:r>
              <a:rPr lang="en-US" sz="2800" baseline="30000" dirty="0" smtClean="0">
                <a:effectLst/>
                <a:latin typeface="Verdana" charset="0"/>
                <a:ea typeface="Verdana" charset="0"/>
                <a:cs typeface="Verdana" charset="0"/>
              </a:rPr>
              <a:t>[5]</a:t>
            </a:r>
            <a:r>
              <a:rPr lang="en-US" sz="2800" dirty="0" smtClean="0">
                <a:effectLst/>
                <a:latin typeface="Verdana" charset="0"/>
                <a:ea typeface="Verdana" charset="0"/>
                <a:cs typeface="Verdana" charset="0"/>
              </a:rPr>
              <a:t> </a:t>
            </a:r>
            <a:r>
              <a:rPr lang="en-US" sz="2800" dirty="0" smtClean="0">
                <a:effectLst/>
                <a:latin typeface="Verdana" charset="0"/>
                <a:ea typeface="Verdana" charset="0"/>
                <a:cs typeface="Verdana" charset="0"/>
              </a:rPr>
              <a:t>provides additional functionality such as table pagination, exporting results as PDF or CVS formats. </a:t>
            </a:r>
            <a:endParaRPr lang="en-US" sz="2800" dirty="0">
              <a:effectLst/>
              <a:latin typeface="Verdana" charset="0"/>
              <a:ea typeface="Verdana" charset="0"/>
              <a:cs typeface="Verdana" charset="0"/>
            </a:endParaRPr>
          </a:p>
        </p:txBody>
      </p:sp>
      <p:sp>
        <p:nvSpPr>
          <p:cNvPr id="33" name="Rounded Rectangle 32"/>
          <p:cNvSpPr/>
          <p:nvPr/>
        </p:nvSpPr>
        <p:spPr>
          <a:xfrm>
            <a:off x="22499636" y="32535840"/>
            <a:ext cx="18183225" cy="856597"/>
          </a:xfrm>
          <a:prstGeom prst="roundRect">
            <a:avLst/>
          </a:prstGeom>
          <a:solidFill>
            <a:srgbClr val="AFABA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4800" b="1" smtClean="0"/>
              <a:t>Discussion</a:t>
            </a:r>
            <a:endParaRPr lang="en-US" sz="4800" b="1" dirty="0"/>
          </a:p>
        </p:txBody>
      </p:sp>
      <p:sp>
        <p:nvSpPr>
          <p:cNvPr id="34" name="Rounded Rectangle 33"/>
          <p:cNvSpPr/>
          <p:nvPr/>
        </p:nvSpPr>
        <p:spPr>
          <a:xfrm>
            <a:off x="22499638" y="38244641"/>
            <a:ext cx="18183225" cy="856597"/>
          </a:xfrm>
          <a:prstGeom prst="roundRect">
            <a:avLst/>
          </a:prstGeom>
          <a:solidFill>
            <a:srgbClr val="AFABA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4800" b="1" dirty="0" smtClean="0"/>
              <a:t>Reference</a:t>
            </a:r>
            <a:endParaRPr lang="en-US" sz="4800" b="1" dirty="0"/>
          </a:p>
        </p:txBody>
      </p:sp>
      <p:sp>
        <p:nvSpPr>
          <p:cNvPr id="35" name="Rectangle 34"/>
          <p:cNvSpPr/>
          <p:nvPr/>
        </p:nvSpPr>
        <p:spPr>
          <a:xfrm>
            <a:off x="22601184" y="39428881"/>
            <a:ext cx="18183225" cy="1384995"/>
          </a:xfrm>
          <a:prstGeom prst="rect">
            <a:avLst/>
          </a:prstGeom>
        </p:spPr>
        <p:txBody>
          <a:bodyPr wrap="square">
            <a:spAutoFit/>
          </a:bodyPr>
          <a:lstStyle/>
          <a:p>
            <a:pPr>
              <a:lnSpc>
                <a:spcPct val="150000"/>
              </a:lnSpc>
              <a:spcAft>
                <a:spcPts val="0"/>
              </a:spcAft>
            </a:pPr>
            <a:r>
              <a:rPr lang="en-US" sz="2800" dirty="0" smtClean="0">
                <a:effectLst/>
                <a:latin typeface="Verdana" charset="0"/>
                <a:ea typeface="Verdana" charset="0"/>
                <a:cs typeface="Verdana" charset="0"/>
              </a:rPr>
              <a:t>[1]. </a:t>
            </a:r>
            <a:r>
              <a:rPr lang="en-US" sz="2800" dirty="0" smtClean="0">
                <a:effectLst/>
                <a:latin typeface="Verdana" charset="0"/>
                <a:ea typeface="Verdana" charset="0"/>
                <a:cs typeface="Verdana" charset="0"/>
                <a:hlinkClick r:id="rId9"/>
              </a:rPr>
              <a:t>https://blast.ncbi.nlm.nih.gov/Blast.cgi</a:t>
            </a:r>
            <a:r>
              <a:rPr lang="en-US" sz="2800" dirty="0" smtClean="0">
                <a:effectLst/>
                <a:latin typeface="Verdana" charset="0"/>
                <a:ea typeface="Verdana" charset="0"/>
                <a:cs typeface="Verdana" charset="0"/>
              </a:rPr>
              <a:t> [2]. </a:t>
            </a:r>
            <a:r>
              <a:rPr lang="en-US" sz="2800" dirty="0" smtClean="0">
                <a:effectLst/>
                <a:latin typeface="Verdana" charset="0"/>
                <a:ea typeface="Verdana" charset="0"/>
                <a:cs typeface="Verdana" charset="0"/>
                <a:hlinkClick r:id="rId10"/>
              </a:rPr>
              <a:t>http://cys.bios.niu.edu/orfanfinder</a:t>
            </a:r>
            <a:r>
              <a:rPr lang="en-US" sz="2800" dirty="0" smtClean="0">
                <a:effectLst/>
                <a:latin typeface="Verdana" charset="0"/>
                <a:ea typeface="Verdana" charset="0"/>
                <a:cs typeface="Verdana" charset="0"/>
                <a:hlinkClick r:id="rId10"/>
              </a:rPr>
              <a:t>/</a:t>
            </a:r>
            <a:r>
              <a:rPr lang="en-US" sz="2800" dirty="0">
                <a:latin typeface="Verdana" charset="0"/>
                <a:ea typeface="Verdana" charset="0"/>
                <a:cs typeface="Verdana" charset="0"/>
              </a:rPr>
              <a:t> </a:t>
            </a:r>
            <a:endParaRPr lang="en-US" sz="2800" dirty="0" smtClean="0">
              <a:latin typeface="Verdana" charset="0"/>
              <a:ea typeface="Verdana" charset="0"/>
              <a:cs typeface="Verdana" charset="0"/>
            </a:endParaRPr>
          </a:p>
          <a:p>
            <a:pPr>
              <a:lnSpc>
                <a:spcPct val="150000"/>
              </a:lnSpc>
              <a:spcAft>
                <a:spcPts val="0"/>
              </a:spcAft>
            </a:pPr>
            <a:r>
              <a:rPr lang="en-US" sz="2800" dirty="0" smtClean="0">
                <a:latin typeface="Verdana" charset="0"/>
                <a:ea typeface="Verdana" charset="0"/>
                <a:cs typeface="Verdana" charset="0"/>
              </a:rPr>
              <a:t>[</a:t>
            </a:r>
            <a:r>
              <a:rPr lang="en-US" sz="2800" dirty="0">
                <a:latin typeface="Verdana" charset="0"/>
                <a:ea typeface="Verdana" charset="0"/>
                <a:cs typeface="Verdana" charset="0"/>
              </a:rPr>
              <a:t>3]. </a:t>
            </a:r>
            <a:r>
              <a:rPr lang="en-US" sz="2800" dirty="0">
                <a:latin typeface="Verdana" charset="0"/>
                <a:ea typeface="Verdana" charset="0"/>
                <a:cs typeface="Verdana" charset="0"/>
                <a:hlinkClick r:id="rId11"/>
              </a:rPr>
              <a:t>http://</a:t>
            </a:r>
            <a:r>
              <a:rPr lang="en-US" sz="2800" dirty="0" smtClean="0">
                <a:latin typeface="Verdana" charset="0"/>
                <a:ea typeface="Verdana" charset="0"/>
                <a:cs typeface="Verdana" charset="0"/>
                <a:hlinkClick r:id="rId11"/>
              </a:rPr>
              <a:t>materializecss.com</a:t>
            </a:r>
            <a:r>
              <a:rPr lang="en-US" sz="2800" dirty="0">
                <a:latin typeface="Verdana" charset="0"/>
                <a:ea typeface="Verdana" charset="0"/>
                <a:cs typeface="Verdana" charset="0"/>
              </a:rPr>
              <a:t> </a:t>
            </a:r>
            <a:r>
              <a:rPr lang="en-US" sz="2800" dirty="0">
                <a:latin typeface="Verdana" charset="0"/>
                <a:ea typeface="Verdana" charset="0"/>
                <a:cs typeface="Verdana" charset="0"/>
              </a:rPr>
              <a:t>[4]. </a:t>
            </a:r>
            <a:r>
              <a:rPr lang="en-US" sz="2800" dirty="0">
                <a:latin typeface="Verdana" charset="0"/>
                <a:ea typeface="Verdana" charset="0"/>
                <a:cs typeface="Verdana" charset="0"/>
                <a:hlinkClick r:id="rId12"/>
              </a:rPr>
              <a:t>https://</a:t>
            </a:r>
            <a:r>
              <a:rPr lang="en-US" sz="2800" dirty="0" smtClean="0">
                <a:latin typeface="Verdana" charset="0"/>
                <a:ea typeface="Verdana" charset="0"/>
                <a:cs typeface="Verdana" charset="0"/>
                <a:hlinkClick r:id="rId12"/>
              </a:rPr>
              <a:t>plot.ly</a:t>
            </a:r>
            <a:r>
              <a:rPr lang="en-US" sz="2800" dirty="0" smtClean="0">
                <a:latin typeface="Verdana" charset="0"/>
                <a:ea typeface="Verdana" charset="0"/>
                <a:cs typeface="Verdana" charset="0"/>
              </a:rPr>
              <a:t> </a:t>
            </a:r>
            <a:r>
              <a:rPr lang="en-US" sz="2800" dirty="0" smtClean="0">
                <a:latin typeface="Verdana" charset="0"/>
                <a:ea typeface="Verdana" charset="0"/>
                <a:cs typeface="Verdana" charset="0"/>
              </a:rPr>
              <a:t>[5]. </a:t>
            </a:r>
            <a:r>
              <a:rPr lang="en-US" sz="2800" dirty="0" smtClean="0">
                <a:latin typeface="Verdana" charset="0"/>
                <a:ea typeface="Verdana" charset="0"/>
                <a:cs typeface="Verdana" charset="0"/>
                <a:hlinkClick r:id="rId13"/>
              </a:rPr>
              <a:t>http://orfangenes.com</a:t>
            </a:r>
            <a:endParaRPr lang="en-US" sz="2800" dirty="0">
              <a:effectLst/>
              <a:latin typeface="Verdana" charset="0"/>
              <a:ea typeface="Verdana" charset="0"/>
              <a:cs typeface="Verdana" charset="0"/>
            </a:endParaRPr>
          </a:p>
        </p:txBody>
      </p:sp>
      <p:sp>
        <p:nvSpPr>
          <p:cNvPr id="37" name="TextBox 36"/>
          <p:cNvSpPr txBox="1"/>
          <p:nvPr/>
        </p:nvSpPr>
        <p:spPr>
          <a:xfrm>
            <a:off x="31791217" y="41601711"/>
            <a:ext cx="9001182" cy="1015663"/>
          </a:xfrm>
          <a:prstGeom prst="rect">
            <a:avLst/>
          </a:prstGeom>
          <a:noFill/>
        </p:spPr>
        <p:txBody>
          <a:bodyPr wrap="none" rtlCol="0">
            <a:spAutoFit/>
          </a:bodyPr>
          <a:lstStyle/>
          <a:p>
            <a:r>
              <a:rPr lang="en-US" sz="6000" dirty="0" smtClean="0">
                <a:solidFill>
                  <a:schemeClr val="bg1"/>
                </a:solidFill>
                <a:latin typeface="Verdana" charset="0"/>
                <a:ea typeface="Verdana" charset="0"/>
                <a:cs typeface="Verdana" charset="0"/>
              </a:rPr>
              <a:t>http://orfangenes.com</a:t>
            </a:r>
            <a:endParaRPr lang="en-US" sz="6000" dirty="0">
              <a:solidFill>
                <a:schemeClr val="bg1"/>
              </a:solidFill>
            </a:endParaRPr>
          </a:p>
        </p:txBody>
      </p:sp>
      <p:sp>
        <p:nvSpPr>
          <p:cNvPr id="38" name="Rectangle 37"/>
          <p:cNvSpPr/>
          <p:nvPr/>
        </p:nvSpPr>
        <p:spPr>
          <a:xfrm>
            <a:off x="22499635" y="33696193"/>
            <a:ext cx="18183225" cy="651525"/>
          </a:xfrm>
          <a:prstGeom prst="rect">
            <a:avLst/>
          </a:prstGeom>
        </p:spPr>
        <p:txBody>
          <a:bodyPr wrap="square">
            <a:spAutoFit/>
          </a:bodyPr>
          <a:lstStyle/>
          <a:p>
            <a:pPr algn="just">
              <a:lnSpc>
                <a:spcPct val="150000"/>
              </a:lnSpc>
            </a:pPr>
            <a:r>
              <a:rPr lang="en-US" sz="2800" dirty="0" smtClean="0">
                <a:latin typeface="Verdana" charset="0"/>
                <a:ea typeface="Verdana" charset="0"/>
                <a:cs typeface="Verdana" charset="0"/>
              </a:rPr>
              <a:t>Add text here</a:t>
            </a:r>
            <a:endParaRPr lang="en-US" sz="2800" dirty="0">
              <a:latin typeface="Verdana" charset="0"/>
              <a:ea typeface="Verdana" charset="0"/>
              <a:cs typeface="Verdana" charset="0"/>
            </a:endParaRPr>
          </a:p>
        </p:txBody>
      </p:sp>
      <p:pic>
        <p:nvPicPr>
          <p:cNvPr id="39" name="Picture 38"/>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029336" y="16344175"/>
            <a:ext cx="10735777" cy="7033239"/>
          </a:xfrm>
          <a:prstGeom prst="rect">
            <a:avLst/>
          </a:prstGeom>
        </p:spPr>
      </p:pic>
      <p:pic>
        <p:nvPicPr>
          <p:cNvPr id="40" name="Picture 3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731874" y="35803896"/>
            <a:ext cx="6969125" cy="5453832"/>
          </a:xfrm>
          <a:prstGeom prst="rect">
            <a:avLst/>
          </a:prstGeom>
        </p:spPr>
      </p:pic>
      <p:pic>
        <p:nvPicPr>
          <p:cNvPr id="41" name="Picture 40"/>
          <p:cNvPicPr>
            <a:picLocks noChangeAspect="1"/>
          </p:cNvPicPr>
          <p:nvPr/>
        </p:nvPicPr>
        <p:blipFill rotWithShape="1">
          <a:blip r:embed="rId16">
            <a:extLst>
              <a:ext uri="{28A0092B-C50C-407E-A947-70E740481C1C}">
                <a14:useLocalDpi xmlns:a14="http://schemas.microsoft.com/office/drawing/2010/main" val="0"/>
              </a:ext>
            </a:extLst>
          </a:blip>
          <a:srcRect l="4020" t="13072" r="5605" b="8971"/>
          <a:stretch/>
        </p:blipFill>
        <p:spPr>
          <a:xfrm>
            <a:off x="22997067" y="26611041"/>
            <a:ext cx="6663433" cy="37683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1" name="Picture 30" descr="../../Desktop/Screen%20Shot%202017-04-24%20at%203.29.13%20PM.p"/>
          <p:cNvPicPr/>
          <p:nvPr/>
        </p:nvPicPr>
        <p:blipFill>
          <a:blip r:embed="rId17">
            <a:extLst>
              <a:ext uri="{28A0092B-C50C-407E-A947-70E740481C1C}">
                <a14:useLocalDpi xmlns:a14="http://schemas.microsoft.com/office/drawing/2010/main" val="0"/>
              </a:ext>
            </a:extLst>
          </a:blip>
          <a:srcRect/>
          <a:stretch>
            <a:fillRect/>
          </a:stretch>
        </p:blipFill>
        <p:spPr bwMode="auto">
          <a:xfrm>
            <a:off x="27196377" y="27839848"/>
            <a:ext cx="7125474" cy="39639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2" name="Picture 31" descr="../../Desktop/Screen%20Shot%202017-04-24%20at%203.29.51%20PM.p"/>
          <p:cNvPicPr/>
          <p:nvPr/>
        </p:nvPicPr>
        <p:blipFill>
          <a:blip r:embed="rId18">
            <a:extLst>
              <a:ext uri="{28A0092B-C50C-407E-A947-70E740481C1C}">
                <a14:useLocalDpi xmlns:a14="http://schemas.microsoft.com/office/drawing/2010/main" val="0"/>
              </a:ext>
            </a:extLst>
          </a:blip>
          <a:srcRect/>
          <a:stretch>
            <a:fillRect/>
          </a:stretch>
        </p:blipFill>
        <p:spPr bwMode="auto">
          <a:xfrm>
            <a:off x="33380705" y="26819302"/>
            <a:ext cx="7068846" cy="4006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Rectangle 35"/>
          <p:cNvSpPr/>
          <p:nvPr/>
        </p:nvSpPr>
        <p:spPr>
          <a:xfrm>
            <a:off x="2634330" y="36780269"/>
            <a:ext cx="10799763" cy="3970318"/>
          </a:xfrm>
          <a:prstGeom prst="rect">
            <a:avLst/>
          </a:prstGeom>
        </p:spPr>
        <p:txBody>
          <a:bodyPr wrap="square">
            <a:spAutoFit/>
          </a:bodyPr>
          <a:lstStyle/>
          <a:p>
            <a:pPr algn="just">
              <a:lnSpc>
                <a:spcPct val="150000"/>
              </a:lnSpc>
              <a:spcAft>
                <a:spcPts val="0"/>
              </a:spcAft>
            </a:pPr>
            <a:r>
              <a:rPr lang="en-US" sz="2800" dirty="0" smtClean="0">
                <a:effectLst/>
                <a:latin typeface="Verdana" charset="0"/>
                <a:ea typeface="Verdana" charset="0"/>
                <a:cs typeface="Verdana" charset="0"/>
              </a:rPr>
              <a:t>Interfaces of both standalone and web application have developed according to Google Material guidelines. Moreover, </a:t>
            </a:r>
            <a:r>
              <a:rPr lang="en-US" sz="2800" dirty="0" err="1" smtClean="0">
                <a:effectLst/>
                <a:latin typeface="Verdana" charset="0"/>
                <a:ea typeface="Verdana" charset="0"/>
                <a:cs typeface="Verdana" charset="0"/>
              </a:rPr>
              <a:t>Materialised</a:t>
            </a:r>
            <a:r>
              <a:rPr lang="en-US" sz="2800" dirty="0" smtClean="0">
                <a:effectLst/>
                <a:latin typeface="Verdana" charset="0"/>
                <a:ea typeface="Verdana" charset="0"/>
                <a:cs typeface="Verdana" charset="0"/>
              </a:rPr>
              <a:t> CSS</a:t>
            </a:r>
            <a:r>
              <a:rPr lang="en-US" sz="2800" baseline="30000" dirty="0" smtClean="0">
                <a:effectLst/>
                <a:latin typeface="Verdana" charset="0"/>
                <a:ea typeface="Verdana" charset="0"/>
                <a:cs typeface="Verdana" charset="0"/>
              </a:rPr>
              <a:t>[3]</a:t>
            </a:r>
            <a:r>
              <a:rPr lang="en-US" sz="2800" dirty="0" smtClean="0">
                <a:effectLst/>
                <a:latin typeface="Verdana" charset="0"/>
                <a:ea typeface="Verdana" charset="0"/>
                <a:cs typeface="Verdana" charset="0"/>
              </a:rPr>
              <a:t> and </a:t>
            </a:r>
            <a:r>
              <a:rPr lang="en-US" sz="2800" dirty="0" err="1" smtClean="0">
                <a:effectLst/>
                <a:latin typeface="Verdana" charset="0"/>
                <a:ea typeface="Verdana" charset="0"/>
                <a:cs typeface="Verdana" charset="0"/>
              </a:rPr>
              <a:t>Plotly.Js</a:t>
            </a:r>
            <a:r>
              <a:rPr lang="en-US" sz="2800" baseline="30000" dirty="0" smtClean="0">
                <a:effectLst/>
                <a:latin typeface="Verdana" charset="0"/>
                <a:ea typeface="Verdana" charset="0"/>
                <a:cs typeface="Verdana" charset="0"/>
              </a:rPr>
              <a:t>[4]</a:t>
            </a:r>
            <a:r>
              <a:rPr lang="en-US" sz="2800" dirty="0" smtClean="0">
                <a:effectLst/>
                <a:latin typeface="Verdana" charset="0"/>
                <a:ea typeface="Verdana" charset="0"/>
                <a:cs typeface="Verdana" charset="0"/>
              </a:rPr>
              <a:t> </a:t>
            </a:r>
            <a:r>
              <a:rPr lang="en-US" sz="2800" dirty="0" err="1" smtClean="0">
                <a:effectLst/>
                <a:latin typeface="Verdana" charset="0"/>
                <a:ea typeface="Verdana" charset="0"/>
                <a:cs typeface="Verdana" charset="0"/>
              </a:rPr>
              <a:t>Jquery</a:t>
            </a:r>
            <a:r>
              <a:rPr lang="en-US" sz="2800" dirty="0" smtClean="0">
                <a:effectLst/>
                <a:latin typeface="Verdana" charset="0"/>
                <a:ea typeface="Verdana" charset="0"/>
                <a:cs typeface="Verdana" charset="0"/>
              </a:rPr>
              <a:t> libraries </a:t>
            </a:r>
            <a:r>
              <a:rPr lang="en-US" sz="2800" dirty="0">
                <a:latin typeface="Verdana" charset="0"/>
                <a:ea typeface="Verdana" charset="0"/>
                <a:cs typeface="Verdana" charset="0"/>
              </a:rPr>
              <a:t>were used in the web-based </a:t>
            </a:r>
            <a:r>
              <a:rPr lang="en-US" sz="2800" dirty="0" smtClean="0">
                <a:latin typeface="Verdana" charset="0"/>
                <a:ea typeface="Verdana" charset="0"/>
                <a:cs typeface="Verdana" charset="0"/>
              </a:rPr>
              <a:t>application and the standalone application was built on JAVAFX </a:t>
            </a:r>
            <a:r>
              <a:rPr lang="en-US" sz="2800" dirty="0" smtClean="0">
                <a:effectLst/>
                <a:latin typeface="Verdana" charset="0"/>
                <a:ea typeface="Verdana" charset="0"/>
                <a:cs typeface="Verdana" charset="0"/>
              </a:rPr>
              <a:t>to enhance the user experience.</a:t>
            </a:r>
            <a:endParaRPr lang="en-US" sz="2800" dirty="0">
              <a:effectLst/>
              <a:latin typeface="Verdana" charset="0"/>
              <a:ea typeface="Verdana" charset="0"/>
              <a:cs typeface="Verdana" charset="0"/>
            </a:endParaRPr>
          </a:p>
        </p:txBody>
      </p:sp>
    </p:spTree>
    <p:extLst>
      <p:ext uri="{BB962C8B-B14F-4D97-AF65-F5344CB8AC3E}">
        <p14:creationId xmlns:p14="http://schemas.microsoft.com/office/powerpoint/2010/main" val="1636680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254</TotalTime>
  <Words>729</Words>
  <Application>Microsoft Macintosh PowerPoint</Application>
  <PresentationFormat>Custom</PresentationFormat>
  <Paragraphs>34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Calibri Light</vt:lpstr>
      <vt:lpstr>Helvetica</vt:lpstr>
      <vt:lpstr>Verdana</vt:lpstr>
      <vt:lpstr>Arial</vt:lpstr>
      <vt:lpstr>Office Theme</vt:lpstr>
      <vt:lpstr>PowerPoint Presentation</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Suresh Chanaka Hewapathirana</dc:creator>
  <cp:lastModifiedBy>Suresh Chanaka Hewapathirana</cp:lastModifiedBy>
  <cp:revision>24</cp:revision>
  <cp:lastPrinted>2017-04-24T18:04:08Z</cp:lastPrinted>
  <dcterms:created xsi:type="dcterms:W3CDTF">2017-04-24T14:47:19Z</dcterms:created>
  <dcterms:modified xsi:type="dcterms:W3CDTF">2017-04-25T15:19:46Z</dcterms:modified>
</cp:coreProperties>
</file>

<file path=docProps/thumbnail.jpeg>
</file>